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Courier Prime Bold" charset="1" panose="00000809000000000000"/>
      <p:regular r:id="rId26"/>
    </p:embeddedFont>
    <p:embeddedFont>
      <p:font typeface="Courier Prime" charset="1" panose="00000509000000000000"/>
      <p:regular r:id="rId27"/>
    </p:embeddedFont>
    <p:embeddedFont>
      <p:font typeface="Clear Sans" charset="1" panose="020B0503030202020304"/>
      <p:regular r:id="rId28"/>
    </p:embeddedFont>
    <p:embeddedFont>
      <p:font typeface="Clear Sans Bold" charset="1" panose="020B0803030202020304"/>
      <p:regular r:id="rId29"/>
    </p:embeddedFont>
    <p:embeddedFont>
      <p:font typeface="Courier Prime Bold Italics" charset="1" panose="00000809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 Id="rId4" Target="../media/image66.svg" Type="http://schemas.openxmlformats.org/officeDocument/2006/relationships/image"/><Relationship Id="rId5" Target="../media/image67.pn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73.png" Type="http://schemas.openxmlformats.org/officeDocument/2006/relationships/image"/><Relationship Id="rId6" Target="../media/image7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svg" Type="http://schemas.openxmlformats.org/officeDocument/2006/relationships/image"/><Relationship Id="rId4" Target="../media/image77.png" Type="http://schemas.openxmlformats.org/officeDocument/2006/relationships/image"/><Relationship Id="rId5" Target="../media/image7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png" Type="http://schemas.openxmlformats.org/officeDocument/2006/relationships/image"/><Relationship Id="rId4" Target="../media/image81.png" Type="http://schemas.openxmlformats.org/officeDocument/2006/relationships/image"/><Relationship Id="rId5" Target="../media/image82.svg" Type="http://schemas.openxmlformats.org/officeDocument/2006/relationships/image"/><Relationship Id="rId6" Target="../media/image8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84.png" Type="http://schemas.openxmlformats.org/officeDocument/2006/relationships/image"/><Relationship Id="rId5" Target="https://colab.research.google.com/drive/1yMIFhQ-_O_5OoTr5o-b-Ob3qEiUrwaaX?usp=sharing"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2.svg" Type="http://schemas.openxmlformats.org/officeDocument/2006/relationships/image"/><Relationship Id="rId11" Target="mailto:myroyhan24@gmail.com" TargetMode="External" Type="http://schemas.openxmlformats.org/officeDocument/2006/relationships/hyperlink"/><Relationship Id="rId12" Target="../media/image93.png" Type="http://schemas.openxmlformats.org/officeDocument/2006/relationships/image"/><Relationship Id="rId13" Target="../media/image94.svg" Type="http://schemas.openxmlformats.org/officeDocument/2006/relationships/image"/><Relationship Id="rId14" Target="https://www.linkedin.com/in/muhammad-yusuf-royhan-bb49b5280?utm_source=" TargetMode="External" Type="http://schemas.openxmlformats.org/officeDocument/2006/relationships/hyperlink"/><Relationship Id="rId15" Target="../media/image95.png" Type="http://schemas.openxmlformats.org/officeDocument/2006/relationships/image"/><Relationship Id="rId16" Target="../media/image96.svg" Type="http://schemas.openxmlformats.org/officeDocument/2006/relationships/image"/><Relationship Id="rId17" Target="https://github.com/Royhan24" TargetMode="External" Type="http://schemas.openxmlformats.org/officeDocument/2006/relationships/hyperlink"/><Relationship Id="rId18" Target="../media/image97.png" Type="http://schemas.openxmlformats.org/officeDocument/2006/relationships/image"/><Relationship Id="rId19" Target="../media/image98.svg" Type="http://schemas.openxmlformats.org/officeDocument/2006/relationships/image"/><Relationship Id="rId2" Target="../media/image85.png" Type="http://schemas.openxmlformats.org/officeDocument/2006/relationships/image"/><Relationship Id="rId20" Target="https://wa.me/6281263260025" TargetMode="External" Type="http://schemas.openxmlformats.org/officeDocument/2006/relationships/hyperlink"/><Relationship Id="rId3" Target="../media/image86.svg" Type="http://schemas.openxmlformats.org/officeDocument/2006/relationships/image"/><Relationship Id="rId4" Target="../media/image87.png" Type="http://schemas.openxmlformats.org/officeDocument/2006/relationships/image"/><Relationship Id="rId5" Target="../media/image88.svg" Type="http://schemas.openxmlformats.org/officeDocument/2006/relationships/image"/><Relationship Id="rId6" Target="../media/image89.png" Type="http://schemas.openxmlformats.org/officeDocument/2006/relationships/image"/><Relationship Id="rId7" Target="../media/image90.svg" Type="http://schemas.openxmlformats.org/officeDocument/2006/relationships/image"/><Relationship Id="rId8" Target="https://instagram.com/royyy.24?igshid=NzZlODBkYWE4Ng==" TargetMode="External" Type="http://schemas.openxmlformats.org/officeDocument/2006/relationships/hyperlink"/><Relationship Id="rId9" Target="../media/image9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kaggle.com/datasets/arnabchaki/data-science-salaries-2023" TargetMode="External" Type="http://schemas.openxmlformats.org/officeDocument/2006/relationships/hyperlink"/><Relationship Id="rId11" Target="https://www.kaggle.com/datasets/arnabchaki/data-science-salaries-2023" TargetMode="External" Type="http://schemas.openxmlformats.org/officeDocument/2006/relationships/hyperlink"/><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https://www.kaggle.com/datasets/arnabchaki/data-science-salaries-2023" TargetMode="External" Type="http://schemas.openxmlformats.org/officeDocument/2006/relationships/hyperlink"/><Relationship Id="rId9" Target="https://www.kaggle.com/datasets/arnabchaki/data-science-salaries-2023"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kaggle.com/datasets/arnabchaki/data-science-salaries-2023" TargetMode="External" Type="http://schemas.openxmlformats.org/officeDocument/2006/relationships/hyperlink"/><Relationship Id="rId11" Target="https://www.kaggle.com/datasets/arnabchaki/data-science-salaries-2023" TargetMode="External" Type="http://schemas.openxmlformats.org/officeDocument/2006/relationships/hyperlink"/><Relationship Id="rId12" Target="https://www.kaggle.com/datasets/arnabchaki/data-science-salaries-2023" TargetMode="External" Type="http://schemas.openxmlformats.org/officeDocument/2006/relationships/hyperlink"/><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https://www.kaggle.com/datasets/arnabchaki/data-science-salaries-2023"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 Id="rId8" Target="../media/image4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5EDCD"/>
        </a:solidFill>
      </p:bgPr>
    </p:bg>
    <p:spTree>
      <p:nvGrpSpPr>
        <p:cNvPr id="1" name=""/>
        <p:cNvGrpSpPr/>
        <p:nvPr/>
      </p:nvGrpSpPr>
      <p:grpSpPr>
        <a:xfrm>
          <a:off x="0" y="0"/>
          <a:ext cx="0" cy="0"/>
          <a:chOff x="0" y="0"/>
          <a:chExt cx="0" cy="0"/>
        </a:xfrm>
      </p:grpSpPr>
      <p:grpSp>
        <p:nvGrpSpPr>
          <p:cNvPr name="Group 2" id="2"/>
          <p:cNvGrpSpPr/>
          <p:nvPr/>
        </p:nvGrpSpPr>
        <p:grpSpPr>
          <a:xfrm rot="0">
            <a:off x="-1355934" y="-153417"/>
            <a:ext cx="20999869" cy="10593834"/>
            <a:chOff x="0" y="0"/>
            <a:chExt cx="27999825" cy="14125112"/>
          </a:xfrm>
        </p:grpSpPr>
        <p:sp>
          <p:nvSpPr>
            <p:cNvPr name="Freeform 3" id="3"/>
            <p:cNvSpPr/>
            <p:nvPr/>
          </p:nvSpPr>
          <p:spPr>
            <a:xfrm flipH="false" flipV="false" rot="0">
              <a:off x="0" y="0"/>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4" id="4"/>
            <p:cNvSpPr/>
            <p:nvPr/>
          </p:nvSpPr>
          <p:spPr>
            <a:xfrm flipH="false" flipV="false" rot="0">
              <a:off x="6963414" y="0"/>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5" id="5"/>
            <p:cNvSpPr/>
            <p:nvPr/>
          </p:nvSpPr>
          <p:spPr>
            <a:xfrm flipH="false" flipV="false" rot="0">
              <a:off x="13913541" y="0"/>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6" id="6"/>
            <p:cNvSpPr/>
            <p:nvPr/>
          </p:nvSpPr>
          <p:spPr>
            <a:xfrm flipH="false" flipV="false" rot="0">
              <a:off x="20876955" y="0"/>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7" id="7"/>
            <p:cNvSpPr/>
            <p:nvPr/>
          </p:nvSpPr>
          <p:spPr>
            <a:xfrm flipH="false" flipV="false" rot="0">
              <a:off x="0" y="6949608"/>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8" id="8"/>
            <p:cNvSpPr/>
            <p:nvPr/>
          </p:nvSpPr>
          <p:spPr>
            <a:xfrm flipH="false" flipV="false" rot="0">
              <a:off x="6963414" y="6949608"/>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9" id="9"/>
            <p:cNvSpPr/>
            <p:nvPr/>
          </p:nvSpPr>
          <p:spPr>
            <a:xfrm flipH="false" flipV="false" rot="0">
              <a:off x="13913541" y="6949608"/>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10" id="10"/>
            <p:cNvSpPr/>
            <p:nvPr/>
          </p:nvSpPr>
          <p:spPr>
            <a:xfrm flipH="false" flipV="false" rot="0">
              <a:off x="20876955" y="6949608"/>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grpSp>
      <p:grpSp>
        <p:nvGrpSpPr>
          <p:cNvPr name="Group 11" id="11"/>
          <p:cNvGrpSpPr/>
          <p:nvPr/>
        </p:nvGrpSpPr>
        <p:grpSpPr>
          <a:xfrm rot="0">
            <a:off x="638020" y="656624"/>
            <a:ext cx="17011960" cy="8973752"/>
            <a:chOff x="0" y="0"/>
            <a:chExt cx="4480516" cy="2363457"/>
          </a:xfrm>
        </p:grpSpPr>
        <p:sp>
          <p:nvSpPr>
            <p:cNvPr name="Freeform 12" id="12"/>
            <p:cNvSpPr/>
            <p:nvPr/>
          </p:nvSpPr>
          <p:spPr>
            <a:xfrm flipH="false" flipV="false" rot="0">
              <a:off x="0" y="0"/>
              <a:ext cx="4480516" cy="2363457"/>
            </a:xfrm>
            <a:custGeom>
              <a:avLst/>
              <a:gdLst/>
              <a:ahLst/>
              <a:cxnLst/>
              <a:rect r="r" b="b" t="t" l="l"/>
              <a:pathLst>
                <a:path h="2363457" w="4480516">
                  <a:moveTo>
                    <a:pt x="30491" y="0"/>
                  </a:moveTo>
                  <a:lnTo>
                    <a:pt x="4450025" y="0"/>
                  </a:lnTo>
                  <a:cubicBezTo>
                    <a:pt x="4458112" y="0"/>
                    <a:pt x="4465867" y="3212"/>
                    <a:pt x="4471586" y="8931"/>
                  </a:cubicBezTo>
                  <a:cubicBezTo>
                    <a:pt x="4477303" y="14649"/>
                    <a:pt x="4480516" y="22404"/>
                    <a:pt x="4480516" y="30491"/>
                  </a:cubicBezTo>
                  <a:lnTo>
                    <a:pt x="4480516" y="2332967"/>
                  </a:lnTo>
                  <a:cubicBezTo>
                    <a:pt x="4480516" y="2349806"/>
                    <a:pt x="4466865" y="2363457"/>
                    <a:pt x="4450025" y="2363457"/>
                  </a:cubicBezTo>
                  <a:lnTo>
                    <a:pt x="30491" y="2363457"/>
                  </a:lnTo>
                  <a:cubicBezTo>
                    <a:pt x="22404" y="2363457"/>
                    <a:pt x="14649" y="2360245"/>
                    <a:pt x="8931" y="2354527"/>
                  </a:cubicBezTo>
                  <a:cubicBezTo>
                    <a:pt x="3212" y="2348809"/>
                    <a:pt x="0" y="2341053"/>
                    <a:pt x="0" y="2332967"/>
                  </a:cubicBezTo>
                  <a:lnTo>
                    <a:pt x="0" y="30491"/>
                  </a:lnTo>
                  <a:cubicBezTo>
                    <a:pt x="0" y="13651"/>
                    <a:pt x="13651" y="0"/>
                    <a:pt x="30491" y="0"/>
                  </a:cubicBezTo>
                  <a:close/>
                </a:path>
              </a:pathLst>
            </a:custGeom>
            <a:solidFill>
              <a:srgbClr val="FCF4D7"/>
            </a:solidFill>
            <a:ln w="114300" cap="rnd">
              <a:solidFill>
                <a:srgbClr val="7F664F"/>
              </a:solidFill>
              <a:prstDash val="solid"/>
              <a:round/>
            </a:ln>
          </p:spPr>
        </p:sp>
        <p:sp>
          <p:nvSpPr>
            <p:cNvPr name="TextBox 13" id="13"/>
            <p:cNvSpPr txBox="true"/>
            <p:nvPr/>
          </p:nvSpPr>
          <p:spPr>
            <a:xfrm>
              <a:off x="0" y="-9525"/>
              <a:ext cx="4480516" cy="2372982"/>
            </a:xfrm>
            <a:prstGeom prst="rect">
              <a:avLst/>
            </a:prstGeom>
          </p:spPr>
          <p:txBody>
            <a:bodyPr anchor="ctr" rtlCol="false" tIns="50800" lIns="50800" bIns="50800" rIns="50800"/>
            <a:lstStyle/>
            <a:p>
              <a:pPr algn="ctr">
                <a:lnSpc>
                  <a:spcPts val="1603"/>
                </a:lnSpc>
              </a:pPr>
            </a:p>
          </p:txBody>
        </p:sp>
      </p:grpSp>
      <p:grpSp>
        <p:nvGrpSpPr>
          <p:cNvPr name="Group 14" id="14"/>
          <p:cNvGrpSpPr/>
          <p:nvPr/>
        </p:nvGrpSpPr>
        <p:grpSpPr>
          <a:xfrm rot="0">
            <a:off x="2719261" y="1352733"/>
            <a:ext cx="13179246" cy="2787256"/>
            <a:chOff x="0" y="0"/>
            <a:chExt cx="3843240" cy="812800"/>
          </a:xfrm>
        </p:grpSpPr>
        <p:sp>
          <p:nvSpPr>
            <p:cNvPr name="Freeform 15" id="15"/>
            <p:cNvSpPr/>
            <p:nvPr/>
          </p:nvSpPr>
          <p:spPr>
            <a:xfrm flipH="false" flipV="false" rot="0">
              <a:off x="0" y="0"/>
              <a:ext cx="3843239" cy="812800"/>
            </a:xfrm>
            <a:custGeom>
              <a:avLst/>
              <a:gdLst/>
              <a:ahLst/>
              <a:cxnLst/>
              <a:rect r="r" b="b" t="t" l="l"/>
              <a:pathLst>
                <a:path h="812800" w="3843239">
                  <a:moveTo>
                    <a:pt x="34659" y="0"/>
                  </a:moveTo>
                  <a:lnTo>
                    <a:pt x="3808581" y="0"/>
                  </a:lnTo>
                  <a:cubicBezTo>
                    <a:pt x="3827722" y="0"/>
                    <a:pt x="3843239" y="15517"/>
                    <a:pt x="3843239" y="34659"/>
                  </a:cubicBezTo>
                  <a:lnTo>
                    <a:pt x="3843239" y="778141"/>
                  </a:lnTo>
                  <a:cubicBezTo>
                    <a:pt x="3843239" y="797283"/>
                    <a:pt x="3827722" y="812800"/>
                    <a:pt x="3808581" y="812800"/>
                  </a:cubicBezTo>
                  <a:lnTo>
                    <a:pt x="34659" y="812800"/>
                  </a:lnTo>
                  <a:cubicBezTo>
                    <a:pt x="15517" y="812800"/>
                    <a:pt x="0" y="797283"/>
                    <a:pt x="0" y="778141"/>
                  </a:cubicBezTo>
                  <a:lnTo>
                    <a:pt x="0" y="34659"/>
                  </a:lnTo>
                  <a:cubicBezTo>
                    <a:pt x="0" y="15517"/>
                    <a:pt x="15517" y="0"/>
                    <a:pt x="34659" y="0"/>
                  </a:cubicBezTo>
                  <a:close/>
                </a:path>
              </a:pathLst>
            </a:custGeom>
            <a:solidFill>
              <a:srgbClr val="A5AD89"/>
            </a:solidFill>
            <a:ln w="142875" cap="rnd">
              <a:solidFill>
                <a:srgbClr val="7F664F"/>
              </a:solidFill>
              <a:prstDash val="solid"/>
              <a:round/>
            </a:ln>
          </p:spPr>
        </p:sp>
        <p:sp>
          <p:nvSpPr>
            <p:cNvPr name="TextBox 16" id="16"/>
            <p:cNvSpPr txBox="true"/>
            <p:nvPr/>
          </p:nvSpPr>
          <p:spPr>
            <a:xfrm>
              <a:off x="0" y="-9525"/>
              <a:ext cx="3843240" cy="822325"/>
            </a:xfrm>
            <a:prstGeom prst="rect">
              <a:avLst/>
            </a:prstGeom>
          </p:spPr>
          <p:txBody>
            <a:bodyPr anchor="ctr" rtlCol="false" tIns="50800" lIns="50800" bIns="50800" rIns="50800"/>
            <a:lstStyle/>
            <a:p>
              <a:pPr algn="ctr">
                <a:lnSpc>
                  <a:spcPts val="1603"/>
                </a:lnSpc>
              </a:pPr>
            </a:p>
          </p:txBody>
        </p:sp>
      </p:grpSp>
      <p:grpSp>
        <p:nvGrpSpPr>
          <p:cNvPr name="Group 17" id="17"/>
          <p:cNvGrpSpPr/>
          <p:nvPr/>
        </p:nvGrpSpPr>
        <p:grpSpPr>
          <a:xfrm rot="0">
            <a:off x="2389493" y="1028700"/>
            <a:ext cx="13179246" cy="2787256"/>
            <a:chOff x="0" y="0"/>
            <a:chExt cx="3843240" cy="812800"/>
          </a:xfrm>
        </p:grpSpPr>
        <p:sp>
          <p:nvSpPr>
            <p:cNvPr name="Freeform 18" id="18"/>
            <p:cNvSpPr/>
            <p:nvPr/>
          </p:nvSpPr>
          <p:spPr>
            <a:xfrm flipH="false" flipV="false" rot="0">
              <a:off x="0" y="0"/>
              <a:ext cx="3843239" cy="812800"/>
            </a:xfrm>
            <a:custGeom>
              <a:avLst/>
              <a:gdLst/>
              <a:ahLst/>
              <a:cxnLst/>
              <a:rect r="r" b="b" t="t" l="l"/>
              <a:pathLst>
                <a:path h="812800" w="3843239">
                  <a:moveTo>
                    <a:pt x="34659" y="0"/>
                  </a:moveTo>
                  <a:lnTo>
                    <a:pt x="3808581" y="0"/>
                  </a:lnTo>
                  <a:cubicBezTo>
                    <a:pt x="3827722" y="0"/>
                    <a:pt x="3843239" y="15517"/>
                    <a:pt x="3843239" y="34659"/>
                  </a:cubicBezTo>
                  <a:lnTo>
                    <a:pt x="3843239" y="778141"/>
                  </a:lnTo>
                  <a:cubicBezTo>
                    <a:pt x="3843239" y="797283"/>
                    <a:pt x="3827722" y="812800"/>
                    <a:pt x="3808581" y="812800"/>
                  </a:cubicBezTo>
                  <a:lnTo>
                    <a:pt x="34659" y="812800"/>
                  </a:lnTo>
                  <a:cubicBezTo>
                    <a:pt x="15517" y="812800"/>
                    <a:pt x="0" y="797283"/>
                    <a:pt x="0" y="778141"/>
                  </a:cubicBezTo>
                  <a:lnTo>
                    <a:pt x="0" y="34659"/>
                  </a:lnTo>
                  <a:cubicBezTo>
                    <a:pt x="0" y="15517"/>
                    <a:pt x="15517" y="0"/>
                    <a:pt x="34659" y="0"/>
                  </a:cubicBezTo>
                  <a:close/>
                </a:path>
              </a:pathLst>
            </a:custGeom>
            <a:solidFill>
              <a:srgbClr val="FFF9F9"/>
            </a:solidFill>
            <a:ln w="142875" cap="rnd">
              <a:solidFill>
                <a:srgbClr val="7F664F"/>
              </a:solidFill>
              <a:prstDash val="solid"/>
              <a:round/>
            </a:ln>
          </p:spPr>
        </p:sp>
        <p:sp>
          <p:nvSpPr>
            <p:cNvPr name="TextBox 19" id="19"/>
            <p:cNvSpPr txBox="true"/>
            <p:nvPr/>
          </p:nvSpPr>
          <p:spPr>
            <a:xfrm>
              <a:off x="0" y="-9525"/>
              <a:ext cx="3843240" cy="822325"/>
            </a:xfrm>
            <a:prstGeom prst="rect">
              <a:avLst/>
            </a:prstGeom>
          </p:spPr>
          <p:txBody>
            <a:bodyPr anchor="ctr" rtlCol="false" tIns="50800" lIns="50800" bIns="50800" rIns="50800"/>
            <a:lstStyle/>
            <a:p>
              <a:pPr algn="ctr">
                <a:lnSpc>
                  <a:spcPts val="1603"/>
                </a:lnSpc>
              </a:pPr>
            </a:p>
          </p:txBody>
        </p:sp>
      </p:grpSp>
      <p:sp>
        <p:nvSpPr>
          <p:cNvPr name="Freeform 20" id="20"/>
          <p:cNvSpPr/>
          <p:nvPr/>
        </p:nvSpPr>
        <p:spPr>
          <a:xfrm flipH="false" flipV="false" rot="0">
            <a:off x="2863499" y="1641792"/>
            <a:ext cx="1561071" cy="1561071"/>
          </a:xfrm>
          <a:custGeom>
            <a:avLst/>
            <a:gdLst/>
            <a:ahLst/>
            <a:cxnLst/>
            <a:rect r="r" b="b" t="t" l="l"/>
            <a:pathLst>
              <a:path h="1561071" w="1561071">
                <a:moveTo>
                  <a:pt x="0" y="0"/>
                </a:moveTo>
                <a:lnTo>
                  <a:pt x="1561071" y="0"/>
                </a:lnTo>
                <a:lnTo>
                  <a:pt x="1561071" y="1561071"/>
                </a:lnTo>
                <a:lnTo>
                  <a:pt x="0" y="1561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6920619" y="4477242"/>
            <a:ext cx="4446763" cy="3057149"/>
          </a:xfrm>
          <a:custGeom>
            <a:avLst/>
            <a:gdLst/>
            <a:ahLst/>
            <a:cxnLst/>
            <a:rect r="r" b="b" t="t" l="l"/>
            <a:pathLst>
              <a:path h="3057149" w="4446763">
                <a:moveTo>
                  <a:pt x="0" y="0"/>
                </a:moveTo>
                <a:lnTo>
                  <a:pt x="4446762" y="0"/>
                </a:lnTo>
                <a:lnTo>
                  <a:pt x="4446762" y="3057149"/>
                </a:lnTo>
                <a:lnTo>
                  <a:pt x="0" y="30571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7103181" y="6139358"/>
            <a:ext cx="2405944" cy="824783"/>
          </a:xfrm>
          <a:custGeom>
            <a:avLst/>
            <a:gdLst/>
            <a:ahLst/>
            <a:cxnLst/>
            <a:rect r="r" b="b" t="t" l="l"/>
            <a:pathLst>
              <a:path h="824783" w="2405944">
                <a:moveTo>
                  <a:pt x="0" y="0"/>
                </a:moveTo>
                <a:lnTo>
                  <a:pt x="2405944" y="0"/>
                </a:lnTo>
                <a:lnTo>
                  <a:pt x="2405944" y="824783"/>
                </a:lnTo>
                <a:lnTo>
                  <a:pt x="0" y="824783"/>
                </a:lnTo>
                <a:lnTo>
                  <a:pt x="0" y="0"/>
                </a:lnTo>
                <a:close/>
              </a:path>
            </a:pathLst>
          </a:custGeom>
          <a:blipFill>
            <a:blip r:embed="rId8"/>
            <a:stretch>
              <a:fillRect l="-10639" t="-64454" r="-11880" b="-73662"/>
            </a:stretch>
          </a:blipFill>
        </p:spPr>
      </p:sp>
      <p:sp>
        <p:nvSpPr>
          <p:cNvPr name="TextBox 23" id="23"/>
          <p:cNvSpPr txBox="true"/>
          <p:nvPr/>
        </p:nvSpPr>
        <p:spPr>
          <a:xfrm rot="0">
            <a:off x="4424570" y="1459123"/>
            <a:ext cx="9992428" cy="1821635"/>
          </a:xfrm>
          <a:prstGeom prst="rect">
            <a:avLst/>
          </a:prstGeom>
        </p:spPr>
        <p:txBody>
          <a:bodyPr anchor="t" rtlCol="false" tIns="0" lIns="0" bIns="0" rIns="0">
            <a:spAutoFit/>
          </a:bodyPr>
          <a:lstStyle/>
          <a:p>
            <a:pPr algn="ctr">
              <a:lnSpc>
                <a:spcPts val="7289"/>
              </a:lnSpc>
            </a:pPr>
            <a:r>
              <a:rPr lang="en-US" b="true" sz="5206">
                <a:solidFill>
                  <a:srgbClr val="7F664F"/>
                </a:solidFill>
                <a:latin typeface="Courier Prime Bold"/>
                <a:ea typeface="Courier Prime Bold"/>
                <a:cs typeface="Courier Prime Bold"/>
                <a:sym typeface="Courier Prime Bold"/>
              </a:rPr>
              <a:t>Data Science Salaries Classification (2023)</a:t>
            </a:r>
          </a:p>
        </p:txBody>
      </p:sp>
      <p:sp>
        <p:nvSpPr>
          <p:cNvPr name="TextBox 24" id="24"/>
          <p:cNvSpPr txBox="true"/>
          <p:nvPr/>
        </p:nvSpPr>
        <p:spPr>
          <a:xfrm rot="0">
            <a:off x="14067026" y="1603632"/>
            <a:ext cx="1252014" cy="1492549"/>
          </a:xfrm>
          <a:prstGeom prst="rect">
            <a:avLst/>
          </a:prstGeom>
        </p:spPr>
        <p:txBody>
          <a:bodyPr anchor="t" rtlCol="false" tIns="0" lIns="0" bIns="0" rIns="0">
            <a:spAutoFit/>
          </a:bodyPr>
          <a:lstStyle/>
          <a:p>
            <a:pPr algn="ctr">
              <a:lnSpc>
                <a:spcPts val="12109"/>
              </a:lnSpc>
            </a:pPr>
            <a:r>
              <a:rPr lang="en-US" b="true" sz="8649">
                <a:solidFill>
                  <a:srgbClr val="7F664F"/>
                </a:solidFill>
                <a:latin typeface="Courier Prime Bold"/>
                <a:ea typeface="Courier Prime Bold"/>
                <a:cs typeface="Courier Prime Bold"/>
                <a:sym typeface="Courier Prime Bold"/>
              </a:rPr>
              <a:t>×</a:t>
            </a:r>
          </a:p>
        </p:txBody>
      </p:sp>
      <p:sp>
        <p:nvSpPr>
          <p:cNvPr name="TextBox 25" id="25"/>
          <p:cNvSpPr txBox="true"/>
          <p:nvPr/>
        </p:nvSpPr>
        <p:spPr>
          <a:xfrm rot="0">
            <a:off x="2229119" y="7782041"/>
            <a:ext cx="13829761" cy="762000"/>
          </a:xfrm>
          <a:prstGeom prst="rect">
            <a:avLst/>
          </a:prstGeom>
        </p:spPr>
        <p:txBody>
          <a:bodyPr anchor="t" rtlCol="false" tIns="0" lIns="0" bIns="0" rIns="0">
            <a:spAutoFit/>
          </a:bodyPr>
          <a:lstStyle/>
          <a:p>
            <a:pPr algn="ctr">
              <a:lnSpc>
                <a:spcPts val="6299"/>
              </a:lnSpc>
            </a:pPr>
            <a:r>
              <a:rPr lang="en-US" b="true" sz="4499">
                <a:solidFill>
                  <a:srgbClr val="7F664F"/>
                </a:solidFill>
                <a:latin typeface="Courier Prime Bold"/>
                <a:ea typeface="Courier Prime Bold"/>
                <a:cs typeface="Courier Prime Bold"/>
                <a:sym typeface="Courier Prime Bold"/>
              </a:rPr>
              <a:t>By: Muhammad Yusuf Royhan</a:t>
            </a:r>
          </a:p>
        </p:txBody>
      </p:sp>
      <p:sp>
        <p:nvSpPr>
          <p:cNvPr name="TextBox 26" id="26"/>
          <p:cNvSpPr txBox="true"/>
          <p:nvPr/>
        </p:nvSpPr>
        <p:spPr>
          <a:xfrm rot="0">
            <a:off x="449436" y="8728191"/>
            <a:ext cx="17389128" cy="573405"/>
          </a:xfrm>
          <a:prstGeom prst="rect">
            <a:avLst/>
          </a:prstGeom>
        </p:spPr>
        <p:txBody>
          <a:bodyPr anchor="t" rtlCol="false" tIns="0" lIns="0" bIns="0" rIns="0">
            <a:spAutoFit/>
          </a:bodyPr>
          <a:lstStyle/>
          <a:p>
            <a:pPr algn="ctr">
              <a:lnSpc>
                <a:spcPts val="4620"/>
              </a:lnSpc>
            </a:pPr>
            <a:r>
              <a:rPr lang="en-US" sz="3300">
                <a:solidFill>
                  <a:srgbClr val="7F664F"/>
                </a:solidFill>
                <a:latin typeface="Courier Prime"/>
                <a:ea typeface="Courier Prime"/>
                <a:cs typeface="Courier Prime"/>
                <a:sym typeface="Courier Prime"/>
              </a:rPr>
              <a:t>Portfolio - Project Digital Skill Fair 35.0 Data Science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CD5AE"/>
        </a:solidFill>
      </p:bgPr>
    </p:bg>
    <p:spTree>
      <p:nvGrpSpPr>
        <p:cNvPr id="1" name=""/>
        <p:cNvGrpSpPr/>
        <p:nvPr/>
      </p:nvGrpSpPr>
      <p:grpSpPr>
        <a:xfrm>
          <a:off x="0" y="0"/>
          <a:ext cx="0" cy="0"/>
          <a:chOff x="0" y="0"/>
          <a:chExt cx="0" cy="0"/>
        </a:xfrm>
      </p:grpSpPr>
      <p:grpSp>
        <p:nvGrpSpPr>
          <p:cNvPr name="Group 2" id="2"/>
          <p:cNvGrpSpPr/>
          <p:nvPr/>
        </p:nvGrpSpPr>
        <p:grpSpPr>
          <a:xfrm rot="0">
            <a:off x="622125" y="333375"/>
            <a:ext cx="17375282" cy="1543050"/>
            <a:chOff x="0" y="0"/>
            <a:chExt cx="4576206" cy="406400"/>
          </a:xfrm>
        </p:grpSpPr>
        <p:sp>
          <p:nvSpPr>
            <p:cNvPr name="Freeform 3" id="3"/>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7F664F"/>
            </a:solidFill>
            <a:ln w="104775" cap="sq">
              <a:solidFill>
                <a:srgbClr val="7F664F"/>
              </a:solidFill>
              <a:prstDash val="solid"/>
              <a:miter/>
            </a:ln>
          </p:spPr>
        </p:sp>
        <p:sp>
          <p:nvSpPr>
            <p:cNvPr name="TextBox 4" id="4"/>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5" id="5"/>
          <p:cNvGrpSpPr/>
          <p:nvPr/>
        </p:nvGrpSpPr>
        <p:grpSpPr>
          <a:xfrm rot="0">
            <a:off x="433104" y="180975"/>
            <a:ext cx="17375282" cy="1543050"/>
            <a:chOff x="0" y="0"/>
            <a:chExt cx="4576206" cy="406400"/>
          </a:xfrm>
        </p:grpSpPr>
        <p:sp>
          <p:nvSpPr>
            <p:cNvPr name="Freeform 6" id="6"/>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FCF4D7"/>
            </a:solidFill>
            <a:ln w="104775" cap="sq">
              <a:solidFill>
                <a:srgbClr val="7F664F"/>
              </a:solidFill>
              <a:prstDash val="solid"/>
              <a:miter/>
            </a:ln>
          </p:spPr>
        </p:sp>
        <p:sp>
          <p:nvSpPr>
            <p:cNvPr name="TextBox 7" id="7"/>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8" id="8"/>
          <p:cNvGrpSpPr/>
          <p:nvPr/>
        </p:nvGrpSpPr>
        <p:grpSpPr>
          <a:xfrm rot="0">
            <a:off x="1028700" y="703591"/>
            <a:ext cx="666328" cy="537232"/>
            <a:chOff x="0" y="0"/>
            <a:chExt cx="1008115" cy="812800"/>
          </a:xfrm>
        </p:grpSpPr>
        <p:sp>
          <p:nvSpPr>
            <p:cNvPr name="Freeform 9" id="9"/>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0" id="10"/>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1" id="11"/>
          <p:cNvGrpSpPr/>
          <p:nvPr/>
        </p:nvGrpSpPr>
        <p:grpSpPr>
          <a:xfrm rot="0">
            <a:off x="1891891" y="703591"/>
            <a:ext cx="666328" cy="537232"/>
            <a:chOff x="0" y="0"/>
            <a:chExt cx="1008115" cy="812800"/>
          </a:xfrm>
        </p:grpSpPr>
        <p:sp>
          <p:nvSpPr>
            <p:cNvPr name="Freeform 12" id="12"/>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3" id="13"/>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4" id="14"/>
          <p:cNvGrpSpPr/>
          <p:nvPr/>
        </p:nvGrpSpPr>
        <p:grpSpPr>
          <a:xfrm rot="0">
            <a:off x="2759055" y="703591"/>
            <a:ext cx="666328" cy="537232"/>
            <a:chOff x="0" y="0"/>
            <a:chExt cx="1008115" cy="812800"/>
          </a:xfrm>
        </p:grpSpPr>
        <p:sp>
          <p:nvSpPr>
            <p:cNvPr name="Freeform 15" id="15"/>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6" id="16"/>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7" id="17"/>
          <p:cNvGrpSpPr/>
          <p:nvPr/>
        </p:nvGrpSpPr>
        <p:grpSpPr>
          <a:xfrm rot="5400000">
            <a:off x="1495403" y="2103212"/>
            <a:ext cx="1065579" cy="932382"/>
            <a:chOff x="0" y="0"/>
            <a:chExt cx="812800" cy="711200"/>
          </a:xfrm>
        </p:grpSpPr>
        <p:sp>
          <p:nvSpPr>
            <p:cNvPr name="Freeform 18" id="18"/>
            <p:cNvSpPr/>
            <p:nvPr/>
          </p:nvSpPr>
          <p:spPr>
            <a:xfrm flipH="false" flipV="false" rot="0">
              <a:off x="114359" y="168652"/>
              <a:ext cx="584081" cy="542548"/>
            </a:xfrm>
            <a:custGeom>
              <a:avLst/>
              <a:gdLst/>
              <a:ahLst/>
              <a:cxnLst/>
              <a:rect r="r" b="b" t="t" l="l"/>
              <a:pathLst>
                <a:path h="542548" w="584081">
                  <a:moveTo>
                    <a:pt x="436228" y="83675"/>
                  </a:moveTo>
                  <a:lnTo>
                    <a:pt x="554254" y="290221"/>
                  </a:lnTo>
                  <a:cubicBezTo>
                    <a:pt x="584082" y="342419"/>
                    <a:pt x="583867" y="406549"/>
                    <a:pt x="553692" y="458547"/>
                  </a:cubicBezTo>
                  <a:cubicBezTo>
                    <a:pt x="523516" y="510545"/>
                    <a:pt x="467942" y="542548"/>
                    <a:pt x="407823" y="542548"/>
                  </a:cubicBezTo>
                  <a:lnTo>
                    <a:pt x="176259" y="542548"/>
                  </a:lnTo>
                  <a:cubicBezTo>
                    <a:pt x="116140" y="542548"/>
                    <a:pt x="60566" y="510545"/>
                    <a:pt x="30390" y="458547"/>
                  </a:cubicBezTo>
                  <a:cubicBezTo>
                    <a:pt x="215" y="406549"/>
                    <a:pt x="0" y="342419"/>
                    <a:pt x="29828" y="290221"/>
                  </a:cubicBezTo>
                  <a:lnTo>
                    <a:pt x="147854" y="83675"/>
                  </a:lnTo>
                  <a:cubicBezTo>
                    <a:pt x="177421" y="31933"/>
                    <a:pt x="232447" y="0"/>
                    <a:pt x="292041" y="0"/>
                  </a:cubicBezTo>
                  <a:cubicBezTo>
                    <a:pt x="351635" y="0"/>
                    <a:pt x="406661" y="31933"/>
                    <a:pt x="436228" y="83675"/>
                  </a:cubicBezTo>
                  <a:close/>
                </a:path>
              </a:pathLst>
            </a:custGeom>
            <a:solidFill>
              <a:srgbClr val="CCD5AE"/>
            </a:solidFill>
            <a:ln w="95250" cap="rnd">
              <a:solidFill>
                <a:srgbClr val="7F664F"/>
              </a:solidFill>
              <a:prstDash val="solid"/>
              <a:round/>
            </a:ln>
          </p:spPr>
        </p:sp>
        <p:sp>
          <p:nvSpPr>
            <p:cNvPr name="TextBox 19" id="19"/>
            <p:cNvSpPr txBox="true"/>
            <p:nvPr/>
          </p:nvSpPr>
          <p:spPr>
            <a:xfrm>
              <a:off x="127000" y="320675"/>
              <a:ext cx="558800" cy="339725"/>
            </a:xfrm>
            <a:prstGeom prst="rect">
              <a:avLst/>
            </a:prstGeom>
          </p:spPr>
          <p:txBody>
            <a:bodyPr anchor="ctr" rtlCol="false" tIns="50800" lIns="50800" bIns="50800" rIns="50800"/>
            <a:lstStyle/>
            <a:p>
              <a:pPr algn="ctr">
                <a:lnSpc>
                  <a:spcPts val="1603"/>
                </a:lnSpc>
              </a:pPr>
            </a:p>
          </p:txBody>
        </p:sp>
      </p:grpSp>
      <p:sp>
        <p:nvSpPr>
          <p:cNvPr name="Freeform 20" id="20"/>
          <p:cNvSpPr/>
          <p:nvPr/>
        </p:nvSpPr>
        <p:spPr>
          <a:xfrm flipH="false" flipV="false" rot="0">
            <a:off x="1361864" y="3102193"/>
            <a:ext cx="6973958" cy="6910702"/>
          </a:xfrm>
          <a:custGeom>
            <a:avLst/>
            <a:gdLst/>
            <a:ahLst/>
            <a:cxnLst/>
            <a:rect r="r" b="b" t="t" l="l"/>
            <a:pathLst>
              <a:path h="6910702" w="6973958">
                <a:moveTo>
                  <a:pt x="0" y="0"/>
                </a:moveTo>
                <a:lnTo>
                  <a:pt x="6973958" y="0"/>
                </a:lnTo>
                <a:lnTo>
                  <a:pt x="6973958" y="6910702"/>
                </a:lnTo>
                <a:lnTo>
                  <a:pt x="0" y="6910702"/>
                </a:lnTo>
                <a:lnTo>
                  <a:pt x="0" y="0"/>
                </a:lnTo>
                <a:close/>
              </a:path>
            </a:pathLst>
          </a:custGeom>
          <a:blipFill>
            <a:blip r:embed="rId2"/>
            <a:stretch>
              <a:fillRect l="0" t="0" r="0" b="0"/>
            </a:stretch>
          </a:blipFill>
        </p:spPr>
      </p:sp>
      <p:grpSp>
        <p:nvGrpSpPr>
          <p:cNvPr name="Group 21" id="21"/>
          <p:cNvGrpSpPr/>
          <p:nvPr/>
        </p:nvGrpSpPr>
        <p:grpSpPr>
          <a:xfrm rot="5400000">
            <a:off x="9525390" y="2103212"/>
            <a:ext cx="1065579" cy="932382"/>
            <a:chOff x="0" y="0"/>
            <a:chExt cx="812800" cy="711200"/>
          </a:xfrm>
        </p:grpSpPr>
        <p:sp>
          <p:nvSpPr>
            <p:cNvPr name="Freeform 22" id="22"/>
            <p:cNvSpPr/>
            <p:nvPr/>
          </p:nvSpPr>
          <p:spPr>
            <a:xfrm flipH="false" flipV="false" rot="0">
              <a:off x="114359" y="168652"/>
              <a:ext cx="584081" cy="542548"/>
            </a:xfrm>
            <a:custGeom>
              <a:avLst/>
              <a:gdLst/>
              <a:ahLst/>
              <a:cxnLst/>
              <a:rect r="r" b="b" t="t" l="l"/>
              <a:pathLst>
                <a:path h="542548" w="584081">
                  <a:moveTo>
                    <a:pt x="436228" y="83675"/>
                  </a:moveTo>
                  <a:lnTo>
                    <a:pt x="554254" y="290221"/>
                  </a:lnTo>
                  <a:cubicBezTo>
                    <a:pt x="584082" y="342419"/>
                    <a:pt x="583867" y="406549"/>
                    <a:pt x="553692" y="458547"/>
                  </a:cubicBezTo>
                  <a:cubicBezTo>
                    <a:pt x="523516" y="510545"/>
                    <a:pt x="467942" y="542548"/>
                    <a:pt x="407823" y="542548"/>
                  </a:cubicBezTo>
                  <a:lnTo>
                    <a:pt x="176259" y="542548"/>
                  </a:lnTo>
                  <a:cubicBezTo>
                    <a:pt x="116140" y="542548"/>
                    <a:pt x="60566" y="510545"/>
                    <a:pt x="30390" y="458547"/>
                  </a:cubicBezTo>
                  <a:cubicBezTo>
                    <a:pt x="215" y="406549"/>
                    <a:pt x="0" y="342419"/>
                    <a:pt x="29828" y="290221"/>
                  </a:cubicBezTo>
                  <a:lnTo>
                    <a:pt x="147854" y="83675"/>
                  </a:lnTo>
                  <a:cubicBezTo>
                    <a:pt x="177421" y="31933"/>
                    <a:pt x="232447" y="0"/>
                    <a:pt x="292041" y="0"/>
                  </a:cubicBezTo>
                  <a:cubicBezTo>
                    <a:pt x="351635" y="0"/>
                    <a:pt x="406661" y="31933"/>
                    <a:pt x="436228" y="83675"/>
                  </a:cubicBezTo>
                  <a:close/>
                </a:path>
              </a:pathLst>
            </a:custGeom>
            <a:solidFill>
              <a:srgbClr val="CCD5AE"/>
            </a:solidFill>
            <a:ln w="95250" cap="rnd">
              <a:solidFill>
                <a:srgbClr val="7F664F"/>
              </a:solidFill>
              <a:prstDash val="solid"/>
              <a:round/>
            </a:ln>
          </p:spPr>
        </p:sp>
        <p:sp>
          <p:nvSpPr>
            <p:cNvPr name="TextBox 23" id="23"/>
            <p:cNvSpPr txBox="true"/>
            <p:nvPr/>
          </p:nvSpPr>
          <p:spPr>
            <a:xfrm>
              <a:off x="127000" y="320675"/>
              <a:ext cx="558800" cy="339725"/>
            </a:xfrm>
            <a:prstGeom prst="rect">
              <a:avLst/>
            </a:prstGeom>
          </p:spPr>
          <p:txBody>
            <a:bodyPr anchor="ctr" rtlCol="false" tIns="50800" lIns="50800" bIns="50800" rIns="50800"/>
            <a:lstStyle/>
            <a:p>
              <a:pPr algn="ctr">
                <a:lnSpc>
                  <a:spcPts val="1603"/>
                </a:lnSpc>
              </a:pPr>
            </a:p>
          </p:txBody>
        </p:sp>
      </p:grpSp>
      <p:sp>
        <p:nvSpPr>
          <p:cNvPr name="Freeform 24" id="24"/>
          <p:cNvSpPr/>
          <p:nvPr/>
        </p:nvSpPr>
        <p:spPr>
          <a:xfrm flipH="false" flipV="false" rot="0">
            <a:off x="11632958" y="3102193"/>
            <a:ext cx="3622663" cy="6910702"/>
          </a:xfrm>
          <a:custGeom>
            <a:avLst/>
            <a:gdLst/>
            <a:ahLst/>
            <a:cxnLst/>
            <a:rect r="r" b="b" t="t" l="l"/>
            <a:pathLst>
              <a:path h="6910702" w="3622663">
                <a:moveTo>
                  <a:pt x="0" y="0"/>
                </a:moveTo>
                <a:lnTo>
                  <a:pt x="3622662" y="0"/>
                </a:lnTo>
                <a:lnTo>
                  <a:pt x="3622662" y="6910702"/>
                </a:lnTo>
                <a:lnTo>
                  <a:pt x="0" y="6910702"/>
                </a:lnTo>
                <a:lnTo>
                  <a:pt x="0" y="0"/>
                </a:lnTo>
                <a:close/>
              </a:path>
            </a:pathLst>
          </a:custGeom>
          <a:blipFill>
            <a:blip r:embed="rId3"/>
            <a:stretch>
              <a:fillRect l="0" t="0" r="0" b="0"/>
            </a:stretch>
          </a:blipFill>
        </p:spPr>
      </p:sp>
      <p:sp>
        <p:nvSpPr>
          <p:cNvPr name="TextBox 25" id="25"/>
          <p:cNvSpPr txBox="true"/>
          <p:nvPr/>
        </p:nvSpPr>
        <p:spPr>
          <a:xfrm rot="0">
            <a:off x="3099708" y="594382"/>
            <a:ext cx="14159592" cy="679450"/>
          </a:xfrm>
          <a:prstGeom prst="rect">
            <a:avLst/>
          </a:prstGeom>
        </p:spPr>
        <p:txBody>
          <a:bodyPr anchor="t" rtlCol="false" tIns="0" lIns="0" bIns="0" rIns="0">
            <a:spAutoFit/>
          </a:bodyPr>
          <a:lstStyle/>
          <a:p>
            <a:pPr algn="ctr">
              <a:lnSpc>
                <a:spcPts val="5599"/>
              </a:lnSpc>
            </a:pPr>
            <a:r>
              <a:rPr lang="en-US" b="true" sz="3999">
                <a:solidFill>
                  <a:srgbClr val="7F664F"/>
                </a:solidFill>
                <a:latin typeface="Courier Prime Bold"/>
                <a:ea typeface="Courier Prime Bold"/>
                <a:cs typeface="Courier Prime Bold"/>
                <a:sym typeface="Courier Prime Bold"/>
              </a:rPr>
              <a:t>EXPLORATORY DATA ANALYSIS (EDA) ✨</a:t>
            </a:r>
          </a:p>
        </p:txBody>
      </p:sp>
      <p:sp>
        <p:nvSpPr>
          <p:cNvPr name="TextBox 26" id="26"/>
          <p:cNvSpPr txBox="true"/>
          <p:nvPr/>
        </p:nvSpPr>
        <p:spPr>
          <a:xfrm rot="0">
            <a:off x="2855024" y="2218566"/>
            <a:ext cx="5031907" cy="615950"/>
          </a:xfrm>
          <a:prstGeom prst="rect">
            <a:avLst/>
          </a:prstGeom>
        </p:spPr>
        <p:txBody>
          <a:bodyPr anchor="t" rtlCol="false" tIns="0" lIns="0" bIns="0" rIns="0">
            <a:spAutoFit/>
          </a:bodyPr>
          <a:lstStyle/>
          <a:p>
            <a:pPr algn="ctr">
              <a:lnSpc>
                <a:spcPts val="4900"/>
              </a:lnSpc>
            </a:pPr>
            <a:r>
              <a:rPr lang="en-US" b="true" sz="3500">
                <a:solidFill>
                  <a:srgbClr val="7F664F"/>
                </a:solidFill>
                <a:latin typeface="Courier Prime Bold"/>
                <a:ea typeface="Courier Prime Bold"/>
                <a:cs typeface="Courier Prime Bold"/>
                <a:sym typeface="Courier Prime Bold"/>
              </a:rPr>
              <a:t>SOME INFORMATION 🗂</a:t>
            </a:r>
          </a:p>
        </p:txBody>
      </p:sp>
      <p:sp>
        <p:nvSpPr>
          <p:cNvPr name="TextBox 27" id="27"/>
          <p:cNvSpPr txBox="true"/>
          <p:nvPr/>
        </p:nvSpPr>
        <p:spPr>
          <a:xfrm rot="0">
            <a:off x="10524371" y="2218566"/>
            <a:ext cx="6435403" cy="615950"/>
          </a:xfrm>
          <a:prstGeom prst="rect">
            <a:avLst/>
          </a:prstGeom>
        </p:spPr>
        <p:txBody>
          <a:bodyPr anchor="t" rtlCol="false" tIns="0" lIns="0" bIns="0" rIns="0">
            <a:spAutoFit/>
          </a:bodyPr>
          <a:lstStyle/>
          <a:p>
            <a:pPr algn="ctr">
              <a:lnSpc>
                <a:spcPts val="4900"/>
              </a:lnSpc>
            </a:pPr>
            <a:r>
              <a:rPr lang="en-US" b="true" sz="3500">
                <a:solidFill>
                  <a:srgbClr val="7F664F"/>
                </a:solidFill>
                <a:latin typeface="Courier Prime Bold"/>
                <a:ea typeface="Courier Prime Bold"/>
                <a:cs typeface="Courier Prime Bold"/>
                <a:sym typeface="Courier Prime Bold"/>
              </a:rPr>
              <a:t>CHECK MISSING VALUES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CD5AE"/>
        </a:solidFill>
      </p:bgPr>
    </p:bg>
    <p:spTree>
      <p:nvGrpSpPr>
        <p:cNvPr id="1" name=""/>
        <p:cNvGrpSpPr/>
        <p:nvPr/>
      </p:nvGrpSpPr>
      <p:grpSpPr>
        <a:xfrm>
          <a:off x="0" y="0"/>
          <a:ext cx="0" cy="0"/>
          <a:chOff x="0" y="0"/>
          <a:chExt cx="0" cy="0"/>
        </a:xfrm>
      </p:grpSpPr>
      <p:grpSp>
        <p:nvGrpSpPr>
          <p:cNvPr name="Group 2" id="2"/>
          <p:cNvGrpSpPr/>
          <p:nvPr/>
        </p:nvGrpSpPr>
        <p:grpSpPr>
          <a:xfrm rot="0">
            <a:off x="622125" y="333375"/>
            <a:ext cx="17375282" cy="1543050"/>
            <a:chOff x="0" y="0"/>
            <a:chExt cx="4576206" cy="406400"/>
          </a:xfrm>
        </p:grpSpPr>
        <p:sp>
          <p:nvSpPr>
            <p:cNvPr name="Freeform 3" id="3"/>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7F664F"/>
            </a:solidFill>
            <a:ln w="104775" cap="sq">
              <a:solidFill>
                <a:srgbClr val="7F664F"/>
              </a:solidFill>
              <a:prstDash val="solid"/>
              <a:miter/>
            </a:ln>
          </p:spPr>
        </p:sp>
        <p:sp>
          <p:nvSpPr>
            <p:cNvPr name="TextBox 4" id="4"/>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5" id="5"/>
          <p:cNvGrpSpPr/>
          <p:nvPr/>
        </p:nvGrpSpPr>
        <p:grpSpPr>
          <a:xfrm rot="0">
            <a:off x="433104" y="180975"/>
            <a:ext cx="17375282" cy="1543050"/>
            <a:chOff x="0" y="0"/>
            <a:chExt cx="4576206" cy="406400"/>
          </a:xfrm>
        </p:grpSpPr>
        <p:sp>
          <p:nvSpPr>
            <p:cNvPr name="Freeform 6" id="6"/>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FCF4D7"/>
            </a:solidFill>
            <a:ln w="104775" cap="sq">
              <a:solidFill>
                <a:srgbClr val="7F664F"/>
              </a:solidFill>
              <a:prstDash val="solid"/>
              <a:miter/>
            </a:ln>
          </p:spPr>
        </p:sp>
        <p:sp>
          <p:nvSpPr>
            <p:cNvPr name="TextBox 7" id="7"/>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8" id="8"/>
          <p:cNvGrpSpPr/>
          <p:nvPr/>
        </p:nvGrpSpPr>
        <p:grpSpPr>
          <a:xfrm rot="0">
            <a:off x="1028700" y="703591"/>
            <a:ext cx="666328" cy="537232"/>
            <a:chOff x="0" y="0"/>
            <a:chExt cx="1008115" cy="812800"/>
          </a:xfrm>
        </p:grpSpPr>
        <p:sp>
          <p:nvSpPr>
            <p:cNvPr name="Freeform 9" id="9"/>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0" id="10"/>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1" id="11"/>
          <p:cNvGrpSpPr/>
          <p:nvPr/>
        </p:nvGrpSpPr>
        <p:grpSpPr>
          <a:xfrm rot="0">
            <a:off x="1891891" y="703591"/>
            <a:ext cx="666328" cy="537232"/>
            <a:chOff x="0" y="0"/>
            <a:chExt cx="1008115" cy="812800"/>
          </a:xfrm>
        </p:grpSpPr>
        <p:sp>
          <p:nvSpPr>
            <p:cNvPr name="Freeform 12" id="12"/>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3" id="13"/>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4" id="14"/>
          <p:cNvGrpSpPr/>
          <p:nvPr/>
        </p:nvGrpSpPr>
        <p:grpSpPr>
          <a:xfrm rot="0">
            <a:off x="2759055" y="703591"/>
            <a:ext cx="666328" cy="537232"/>
            <a:chOff x="0" y="0"/>
            <a:chExt cx="1008115" cy="812800"/>
          </a:xfrm>
        </p:grpSpPr>
        <p:sp>
          <p:nvSpPr>
            <p:cNvPr name="Freeform 15" id="15"/>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6" id="16"/>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7" id="17"/>
          <p:cNvGrpSpPr/>
          <p:nvPr/>
        </p:nvGrpSpPr>
        <p:grpSpPr>
          <a:xfrm rot="5400000">
            <a:off x="2025430" y="2103212"/>
            <a:ext cx="1065579" cy="932382"/>
            <a:chOff x="0" y="0"/>
            <a:chExt cx="812800" cy="711200"/>
          </a:xfrm>
        </p:grpSpPr>
        <p:sp>
          <p:nvSpPr>
            <p:cNvPr name="Freeform 18" id="18"/>
            <p:cNvSpPr/>
            <p:nvPr/>
          </p:nvSpPr>
          <p:spPr>
            <a:xfrm flipH="false" flipV="false" rot="0">
              <a:off x="114359" y="168652"/>
              <a:ext cx="584081" cy="542548"/>
            </a:xfrm>
            <a:custGeom>
              <a:avLst/>
              <a:gdLst/>
              <a:ahLst/>
              <a:cxnLst/>
              <a:rect r="r" b="b" t="t" l="l"/>
              <a:pathLst>
                <a:path h="542548" w="584081">
                  <a:moveTo>
                    <a:pt x="436228" y="83675"/>
                  </a:moveTo>
                  <a:lnTo>
                    <a:pt x="554254" y="290221"/>
                  </a:lnTo>
                  <a:cubicBezTo>
                    <a:pt x="584082" y="342419"/>
                    <a:pt x="583867" y="406549"/>
                    <a:pt x="553692" y="458547"/>
                  </a:cubicBezTo>
                  <a:cubicBezTo>
                    <a:pt x="523516" y="510545"/>
                    <a:pt x="467942" y="542548"/>
                    <a:pt x="407823" y="542548"/>
                  </a:cubicBezTo>
                  <a:lnTo>
                    <a:pt x="176259" y="542548"/>
                  </a:lnTo>
                  <a:cubicBezTo>
                    <a:pt x="116140" y="542548"/>
                    <a:pt x="60566" y="510545"/>
                    <a:pt x="30390" y="458547"/>
                  </a:cubicBezTo>
                  <a:cubicBezTo>
                    <a:pt x="215" y="406549"/>
                    <a:pt x="0" y="342419"/>
                    <a:pt x="29828" y="290221"/>
                  </a:cubicBezTo>
                  <a:lnTo>
                    <a:pt x="147854" y="83675"/>
                  </a:lnTo>
                  <a:cubicBezTo>
                    <a:pt x="177421" y="31933"/>
                    <a:pt x="232447" y="0"/>
                    <a:pt x="292041" y="0"/>
                  </a:cubicBezTo>
                  <a:cubicBezTo>
                    <a:pt x="351635" y="0"/>
                    <a:pt x="406661" y="31933"/>
                    <a:pt x="436228" y="83675"/>
                  </a:cubicBezTo>
                  <a:close/>
                </a:path>
              </a:pathLst>
            </a:custGeom>
            <a:solidFill>
              <a:srgbClr val="CCD5AE"/>
            </a:solidFill>
            <a:ln w="95250" cap="rnd">
              <a:solidFill>
                <a:srgbClr val="7F664F"/>
              </a:solidFill>
              <a:prstDash val="solid"/>
              <a:round/>
            </a:ln>
          </p:spPr>
        </p:sp>
        <p:sp>
          <p:nvSpPr>
            <p:cNvPr name="TextBox 19" id="19"/>
            <p:cNvSpPr txBox="true"/>
            <p:nvPr/>
          </p:nvSpPr>
          <p:spPr>
            <a:xfrm>
              <a:off x="127000" y="320675"/>
              <a:ext cx="558800" cy="339725"/>
            </a:xfrm>
            <a:prstGeom prst="rect">
              <a:avLst/>
            </a:prstGeom>
          </p:spPr>
          <p:txBody>
            <a:bodyPr anchor="ctr" rtlCol="false" tIns="50800" lIns="50800" bIns="50800" rIns="50800"/>
            <a:lstStyle/>
            <a:p>
              <a:pPr algn="ctr">
                <a:lnSpc>
                  <a:spcPts val="1603"/>
                </a:lnSpc>
              </a:pPr>
            </a:p>
          </p:txBody>
        </p:sp>
      </p:grpSp>
      <p:sp>
        <p:nvSpPr>
          <p:cNvPr name="Freeform 20" id="20"/>
          <p:cNvSpPr/>
          <p:nvPr/>
        </p:nvSpPr>
        <p:spPr>
          <a:xfrm flipH="false" flipV="false" rot="0">
            <a:off x="1695028" y="3102193"/>
            <a:ext cx="5200082" cy="6910702"/>
          </a:xfrm>
          <a:custGeom>
            <a:avLst/>
            <a:gdLst/>
            <a:ahLst/>
            <a:cxnLst/>
            <a:rect r="r" b="b" t="t" l="l"/>
            <a:pathLst>
              <a:path h="6910702" w="5200082">
                <a:moveTo>
                  <a:pt x="0" y="0"/>
                </a:moveTo>
                <a:lnTo>
                  <a:pt x="5200082" y="0"/>
                </a:lnTo>
                <a:lnTo>
                  <a:pt x="5200082" y="6910702"/>
                </a:lnTo>
                <a:lnTo>
                  <a:pt x="0" y="6910702"/>
                </a:lnTo>
                <a:lnTo>
                  <a:pt x="0" y="0"/>
                </a:lnTo>
                <a:close/>
              </a:path>
            </a:pathLst>
          </a:custGeom>
          <a:blipFill>
            <a:blip r:embed="rId2"/>
            <a:stretch>
              <a:fillRect l="0" t="0" r="-3886" b="0"/>
            </a:stretch>
          </a:blipFill>
        </p:spPr>
      </p:sp>
      <p:grpSp>
        <p:nvGrpSpPr>
          <p:cNvPr name="Group 21" id="21"/>
          <p:cNvGrpSpPr/>
          <p:nvPr/>
        </p:nvGrpSpPr>
        <p:grpSpPr>
          <a:xfrm rot="5400000">
            <a:off x="10053538" y="2103212"/>
            <a:ext cx="1065579" cy="932382"/>
            <a:chOff x="0" y="0"/>
            <a:chExt cx="812800" cy="711200"/>
          </a:xfrm>
        </p:grpSpPr>
        <p:sp>
          <p:nvSpPr>
            <p:cNvPr name="Freeform 22" id="22"/>
            <p:cNvSpPr/>
            <p:nvPr/>
          </p:nvSpPr>
          <p:spPr>
            <a:xfrm flipH="false" flipV="false" rot="0">
              <a:off x="114359" y="168652"/>
              <a:ext cx="584081" cy="542548"/>
            </a:xfrm>
            <a:custGeom>
              <a:avLst/>
              <a:gdLst/>
              <a:ahLst/>
              <a:cxnLst/>
              <a:rect r="r" b="b" t="t" l="l"/>
              <a:pathLst>
                <a:path h="542548" w="584081">
                  <a:moveTo>
                    <a:pt x="436228" y="83675"/>
                  </a:moveTo>
                  <a:lnTo>
                    <a:pt x="554254" y="290221"/>
                  </a:lnTo>
                  <a:cubicBezTo>
                    <a:pt x="584082" y="342419"/>
                    <a:pt x="583867" y="406549"/>
                    <a:pt x="553692" y="458547"/>
                  </a:cubicBezTo>
                  <a:cubicBezTo>
                    <a:pt x="523516" y="510545"/>
                    <a:pt x="467942" y="542548"/>
                    <a:pt x="407823" y="542548"/>
                  </a:cubicBezTo>
                  <a:lnTo>
                    <a:pt x="176259" y="542548"/>
                  </a:lnTo>
                  <a:cubicBezTo>
                    <a:pt x="116140" y="542548"/>
                    <a:pt x="60566" y="510545"/>
                    <a:pt x="30390" y="458547"/>
                  </a:cubicBezTo>
                  <a:cubicBezTo>
                    <a:pt x="215" y="406549"/>
                    <a:pt x="0" y="342419"/>
                    <a:pt x="29828" y="290221"/>
                  </a:cubicBezTo>
                  <a:lnTo>
                    <a:pt x="147854" y="83675"/>
                  </a:lnTo>
                  <a:cubicBezTo>
                    <a:pt x="177421" y="31933"/>
                    <a:pt x="232447" y="0"/>
                    <a:pt x="292041" y="0"/>
                  </a:cubicBezTo>
                  <a:cubicBezTo>
                    <a:pt x="351635" y="0"/>
                    <a:pt x="406661" y="31933"/>
                    <a:pt x="436228" y="83675"/>
                  </a:cubicBezTo>
                  <a:close/>
                </a:path>
              </a:pathLst>
            </a:custGeom>
            <a:solidFill>
              <a:srgbClr val="CCD5AE"/>
            </a:solidFill>
            <a:ln w="95250" cap="rnd">
              <a:solidFill>
                <a:srgbClr val="7F664F"/>
              </a:solidFill>
              <a:prstDash val="solid"/>
              <a:round/>
            </a:ln>
          </p:spPr>
        </p:sp>
        <p:sp>
          <p:nvSpPr>
            <p:cNvPr name="TextBox 23" id="23"/>
            <p:cNvSpPr txBox="true"/>
            <p:nvPr/>
          </p:nvSpPr>
          <p:spPr>
            <a:xfrm>
              <a:off x="127000" y="320675"/>
              <a:ext cx="558800" cy="339725"/>
            </a:xfrm>
            <a:prstGeom prst="rect">
              <a:avLst/>
            </a:prstGeom>
          </p:spPr>
          <p:txBody>
            <a:bodyPr anchor="ctr" rtlCol="false" tIns="50800" lIns="50800" bIns="50800" rIns="50800"/>
            <a:lstStyle/>
            <a:p>
              <a:pPr algn="ctr">
                <a:lnSpc>
                  <a:spcPts val="1603"/>
                </a:lnSpc>
              </a:pPr>
            </a:p>
          </p:txBody>
        </p:sp>
      </p:grpSp>
      <p:sp>
        <p:nvSpPr>
          <p:cNvPr name="Freeform 24" id="24"/>
          <p:cNvSpPr/>
          <p:nvPr/>
        </p:nvSpPr>
        <p:spPr>
          <a:xfrm flipH="false" flipV="false" rot="0">
            <a:off x="7458791" y="3102193"/>
            <a:ext cx="9423685" cy="6910702"/>
          </a:xfrm>
          <a:custGeom>
            <a:avLst/>
            <a:gdLst/>
            <a:ahLst/>
            <a:cxnLst/>
            <a:rect r="r" b="b" t="t" l="l"/>
            <a:pathLst>
              <a:path h="6910702" w="9423685">
                <a:moveTo>
                  <a:pt x="0" y="0"/>
                </a:moveTo>
                <a:lnTo>
                  <a:pt x="9423685" y="0"/>
                </a:lnTo>
                <a:lnTo>
                  <a:pt x="9423685" y="6910702"/>
                </a:lnTo>
                <a:lnTo>
                  <a:pt x="0" y="6910702"/>
                </a:lnTo>
                <a:lnTo>
                  <a:pt x="0" y="0"/>
                </a:lnTo>
                <a:close/>
              </a:path>
            </a:pathLst>
          </a:custGeom>
          <a:blipFill>
            <a:blip r:embed="rId3"/>
            <a:stretch>
              <a:fillRect l="0" t="0" r="0" b="0"/>
            </a:stretch>
          </a:blipFill>
        </p:spPr>
      </p:sp>
      <p:sp>
        <p:nvSpPr>
          <p:cNvPr name="TextBox 25" id="25"/>
          <p:cNvSpPr txBox="true"/>
          <p:nvPr/>
        </p:nvSpPr>
        <p:spPr>
          <a:xfrm rot="0">
            <a:off x="3099708" y="574675"/>
            <a:ext cx="14159592" cy="679450"/>
          </a:xfrm>
          <a:prstGeom prst="rect">
            <a:avLst/>
          </a:prstGeom>
        </p:spPr>
        <p:txBody>
          <a:bodyPr anchor="t" rtlCol="false" tIns="0" lIns="0" bIns="0" rIns="0">
            <a:spAutoFit/>
          </a:bodyPr>
          <a:lstStyle/>
          <a:p>
            <a:pPr algn="ctr">
              <a:lnSpc>
                <a:spcPts val="5599"/>
              </a:lnSpc>
            </a:pPr>
            <a:r>
              <a:rPr lang="en-US" b="true" sz="3999">
                <a:solidFill>
                  <a:srgbClr val="7F664F"/>
                </a:solidFill>
                <a:latin typeface="Courier Prime Bold"/>
                <a:ea typeface="Courier Prime Bold"/>
                <a:cs typeface="Courier Prime Bold"/>
                <a:sym typeface="Courier Prime Bold"/>
              </a:rPr>
              <a:t>EXPLORATORY DATA ANALYSIS (EDA) ✨</a:t>
            </a:r>
          </a:p>
        </p:txBody>
      </p:sp>
      <p:sp>
        <p:nvSpPr>
          <p:cNvPr name="TextBox 26" id="26"/>
          <p:cNvSpPr txBox="true"/>
          <p:nvPr/>
        </p:nvSpPr>
        <p:spPr>
          <a:xfrm rot="0">
            <a:off x="3092219" y="2218566"/>
            <a:ext cx="3853055" cy="615950"/>
          </a:xfrm>
          <a:prstGeom prst="rect">
            <a:avLst/>
          </a:prstGeom>
        </p:spPr>
        <p:txBody>
          <a:bodyPr anchor="t" rtlCol="false" tIns="0" lIns="0" bIns="0" rIns="0">
            <a:spAutoFit/>
          </a:bodyPr>
          <a:lstStyle/>
          <a:p>
            <a:pPr algn="ctr">
              <a:lnSpc>
                <a:spcPts val="4900"/>
              </a:lnSpc>
            </a:pPr>
            <a:r>
              <a:rPr lang="en-US" b="true" sz="3500">
                <a:solidFill>
                  <a:srgbClr val="7F664F"/>
                </a:solidFill>
                <a:latin typeface="Courier Prime Bold"/>
                <a:ea typeface="Courier Prime Bold"/>
                <a:cs typeface="Courier Prime Bold"/>
                <a:sym typeface="Courier Prime Bold"/>
              </a:rPr>
              <a:t>STATISTIC 🗂</a:t>
            </a:r>
          </a:p>
        </p:txBody>
      </p:sp>
      <p:sp>
        <p:nvSpPr>
          <p:cNvPr name="TextBox 27" id="27"/>
          <p:cNvSpPr txBox="true"/>
          <p:nvPr/>
        </p:nvSpPr>
        <p:spPr>
          <a:xfrm rot="0">
            <a:off x="10805935" y="2218566"/>
            <a:ext cx="3415195" cy="615950"/>
          </a:xfrm>
          <a:prstGeom prst="rect">
            <a:avLst/>
          </a:prstGeom>
        </p:spPr>
        <p:txBody>
          <a:bodyPr anchor="t" rtlCol="false" tIns="0" lIns="0" bIns="0" rIns="0">
            <a:spAutoFit/>
          </a:bodyPr>
          <a:lstStyle/>
          <a:p>
            <a:pPr algn="ctr">
              <a:lnSpc>
                <a:spcPts val="4900"/>
              </a:lnSpc>
            </a:pPr>
            <a:r>
              <a:rPr lang="en-US" b="true" sz="3500">
                <a:solidFill>
                  <a:srgbClr val="7F664F"/>
                </a:solidFill>
                <a:latin typeface="Courier Prime Bold"/>
                <a:ea typeface="Courier Prime Bold"/>
                <a:cs typeface="Courier Prime Bold"/>
                <a:sym typeface="Courier Prime Bold"/>
              </a:rPr>
              <a:t>SALARY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CD5AE"/>
        </a:solidFill>
      </p:bgPr>
    </p:bg>
    <p:spTree>
      <p:nvGrpSpPr>
        <p:cNvPr id="1" name=""/>
        <p:cNvGrpSpPr/>
        <p:nvPr/>
      </p:nvGrpSpPr>
      <p:grpSpPr>
        <a:xfrm>
          <a:off x="0" y="0"/>
          <a:ext cx="0" cy="0"/>
          <a:chOff x="0" y="0"/>
          <a:chExt cx="0" cy="0"/>
        </a:xfrm>
      </p:grpSpPr>
      <p:grpSp>
        <p:nvGrpSpPr>
          <p:cNvPr name="Group 2" id="2"/>
          <p:cNvGrpSpPr/>
          <p:nvPr/>
        </p:nvGrpSpPr>
        <p:grpSpPr>
          <a:xfrm rot="0">
            <a:off x="622125" y="333375"/>
            <a:ext cx="17375282" cy="1543050"/>
            <a:chOff x="0" y="0"/>
            <a:chExt cx="4576206" cy="406400"/>
          </a:xfrm>
        </p:grpSpPr>
        <p:sp>
          <p:nvSpPr>
            <p:cNvPr name="Freeform 3" id="3"/>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7F664F"/>
            </a:solidFill>
            <a:ln w="104775" cap="sq">
              <a:solidFill>
                <a:srgbClr val="7F664F"/>
              </a:solidFill>
              <a:prstDash val="solid"/>
              <a:miter/>
            </a:ln>
          </p:spPr>
        </p:sp>
        <p:sp>
          <p:nvSpPr>
            <p:cNvPr name="TextBox 4" id="4"/>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5" id="5"/>
          <p:cNvGrpSpPr/>
          <p:nvPr/>
        </p:nvGrpSpPr>
        <p:grpSpPr>
          <a:xfrm rot="0">
            <a:off x="433104" y="180975"/>
            <a:ext cx="17375282" cy="1543050"/>
            <a:chOff x="0" y="0"/>
            <a:chExt cx="4576206" cy="406400"/>
          </a:xfrm>
        </p:grpSpPr>
        <p:sp>
          <p:nvSpPr>
            <p:cNvPr name="Freeform 6" id="6"/>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FCF4D7"/>
            </a:solidFill>
            <a:ln w="104775" cap="sq">
              <a:solidFill>
                <a:srgbClr val="7F664F"/>
              </a:solidFill>
              <a:prstDash val="solid"/>
              <a:miter/>
            </a:ln>
          </p:spPr>
        </p:sp>
        <p:sp>
          <p:nvSpPr>
            <p:cNvPr name="TextBox 7" id="7"/>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8" id="8"/>
          <p:cNvGrpSpPr/>
          <p:nvPr/>
        </p:nvGrpSpPr>
        <p:grpSpPr>
          <a:xfrm rot="0">
            <a:off x="1028700" y="703591"/>
            <a:ext cx="666328" cy="537232"/>
            <a:chOff x="0" y="0"/>
            <a:chExt cx="1008115" cy="812800"/>
          </a:xfrm>
        </p:grpSpPr>
        <p:sp>
          <p:nvSpPr>
            <p:cNvPr name="Freeform 9" id="9"/>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0" id="10"/>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1" id="11"/>
          <p:cNvGrpSpPr/>
          <p:nvPr/>
        </p:nvGrpSpPr>
        <p:grpSpPr>
          <a:xfrm rot="0">
            <a:off x="1891891" y="703591"/>
            <a:ext cx="666328" cy="537232"/>
            <a:chOff x="0" y="0"/>
            <a:chExt cx="1008115" cy="812800"/>
          </a:xfrm>
        </p:grpSpPr>
        <p:sp>
          <p:nvSpPr>
            <p:cNvPr name="Freeform 12" id="12"/>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3" id="13"/>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4" id="14"/>
          <p:cNvGrpSpPr/>
          <p:nvPr/>
        </p:nvGrpSpPr>
        <p:grpSpPr>
          <a:xfrm rot="0">
            <a:off x="2759055" y="703591"/>
            <a:ext cx="666328" cy="537232"/>
            <a:chOff x="0" y="0"/>
            <a:chExt cx="1008115" cy="812800"/>
          </a:xfrm>
        </p:grpSpPr>
        <p:sp>
          <p:nvSpPr>
            <p:cNvPr name="Freeform 15" id="15"/>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6" id="16"/>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sp>
        <p:nvSpPr>
          <p:cNvPr name="Freeform 17" id="17"/>
          <p:cNvSpPr/>
          <p:nvPr/>
        </p:nvSpPr>
        <p:spPr>
          <a:xfrm flipH="false" flipV="false" rot="0">
            <a:off x="2682134" y="2102294"/>
            <a:ext cx="13255264" cy="7953159"/>
          </a:xfrm>
          <a:custGeom>
            <a:avLst/>
            <a:gdLst/>
            <a:ahLst/>
            <a:cxnLst/>
            <a:rect r="r" b="b" t="t" l="l"/>
            <a:pathLst>
              <a:path h="7953159" w="13255264">
                <a:moveTo>
                  <a:pt x="0" y="0"/>
                </a:moveTo>
                <a:lnTo>
                  <a:pt x="13255264" y="0"/>
                </a:lnTo>
                <a:lnTo>
                  <a:pt x="13255264" y="7953159"/>
                </a:lnTo>
                <a:lnTo>
                  <a:pt x="0" y="7953159"/>
                </a:lnTo>
                <a:lnTo>
                  <a:pt x="0" y="0"/>
                </a:lnTo>
                <a:close/>
              </a:path>
            </a:pathLst>
          </a:custGeom>
          <a:blipFill>
            <a:blip r:embed="rId2"/>
            <a:stretch>
              <a:fillRect l="0" t="0" r="0" b="0"/>
            </a:stretch>
          </a:blipFill>
        </p:spPr>
      </p:sp>
      <p:sp>
        <p:nvSpPr>
          <p:cNvPr name="TextBox 18" id="18"/>
          <p:cNvSpPr txBox="true"/>
          <p:nvPr/>
        </p:nvSpPr>
        <p:spPr>
          <a:xfrm rot="0">
            <a:off x="2558219" y="574675"/>
            <a:ext cx="14159592" cy="679450"/>
          </a:xfrm>
          <a:prstGeom prst="rect">
            <a:avLst/>
          </a:prstGeom>
        </p:spPr>
        <p:txBody>
          <a:bodyPr anchor="t" rtlCol="false" tIns="0" lIns="0" bIns="0" rIns="0">
            <a:spAutoFit/>
          </a:bodyPr>
          <a:lstStyle/>
          <a:p>
            <a:pPr algn="ctr">
              <a:lnSpc>
                <a:spcPts val="5599"/>
              </a:lnSpc>
            </a:pPr>
            <a:r>
              <a:rPr lang="en-US" b="true" sz="3999">
                <a:solidFill>
                  <a:srgbClr val="7F664F"/>
                </a:solidFill>
                <a:latin typeface="Courier Prime Bold"/>
                <a:ea typeface="Courier Prime Bold"/>
                <a:cs typeface="Courier Prime Bold"/>
                <a:sym typeface="Courier Prime Bold"/>
              </a:rPr>
              <a:t>DATA PREPROCESSING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CD5AE"/>
        </a:solidFill>
      </p:bgPr>
    </p:bg>
    <p:spTree>
      <p:nvGrpSpPr>
        <p:cNvPr id="1" name=""/>
        <p:cNvGrpSpPr/>
        <p:nvPr/>
      </p:nvGrpSpPr>
      <p:grpSpPr>
        <a:xfrm>
          <a:off x="0" y="0"/>
          <a:ext cx="0" cy="0"/>
          <a:chOff x="0" y="0"/>
          <a:chExt cx="0" cy="0"/>
        </a:xfrm>
      </p:grpSpPr>
      <p:grpSp>
        <p:nvGrpSpPr>
          <p:cNvPr name="Group 2" id="2"/>
          <p:cNvGrpSpPr/>
          <p:nvPr/>
        </p:nvGrpSpPr>
        <p:grpSpPr>
          <a:xfrm rot="0">
            <a:off x="622125" y="333375"/>
            <a:ext cx="17375282" cy="1543050"/>
            <a:chOff x="0" y="0"/>
            <a:chExt cx="4576206" cy="406400"/>
          </a:xfrm>
        </p:grpSpPr>
        <p:sp>
          <p:nvSpPr>
            <p:cNvPr name="Freeform 3" id="3"/>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7F664F"/>
            </a:solidFill>
            <a:ln w="104775" cap="sq">
              <a:solidFill>
                <a:srgbClr val="7F664F"/>
              </a:solidFill>
              <a:prstDash val="solid"/>
              <a:miter/>
            </a:ln>
          </p:spPr>
        </p:sp>
        <p:sp>
          <p:nvSpPr>
            <p:cNvPr name="TextBox 4" id="4"/>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5" id="5"/>
          <p:cNvGrpSpPr/>
          <p:nvPr/>
        </p:nvGrpSpPr>
        <p:grpSpPr>
          <a:xfrm rot="0">
            <a:off x="433104" y="180975"/>
            <a:ext cx="17375282" cy="1543050"/>
            <a:chOff x="0" y="0"/>
            <a:chExt cx="4576206" cy="406400"/>
          </a:xfrm>
        </p:grpSpPr>
        <p:sp>
          <p:nvSpPr>
            <p:cNvPr name="Freeform 6" id="6"/>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FCF4D7"/>
            </a:solidFill>
            <a:ln w="104775" cap="sq">
              <a:solidFill>
                <a:srgbClr val="7F664F"/>
              </a:solidFill>
              <a:prstDash val="solid"/>
              <a:miter/>
            </a:ln>
          </p:spPr>
        </p:sp>
        <p:sp>
          <p:nvSpPr>
            <p:cNvPr name="TextBox 7" id="7"/>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8" id="8"/>
          <p:cNvGrpSpPr/>
          <p:nvPr/>
        </p:nvGrpSpPr>
        <p:grpSpPr>
          <a:xfrm rot="0">
            <a:off x="1028700" y="703591"/>
            <a:ext cx="666328" cy="537232"/>
            <a:chOff x="0" y="0"/>
            <a:chExt cx="1008115" cy="812800"/>
          </a:xfrm>
        </p:grpSpPr>
        <p:sp>
          <p:nvSpPr>
            <p:cNvPr name="Freeform 9" id="9"/>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0" id="10"/>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1" id="11"/>
          <p:cNvGrpSpPr/>
          <p:nvPr/>
        </p:nvGrpSpPr>
        <p:grpSpPr>
          <a:xfrm rot="0">
            <a:off x="1891891" y="703591"/>
            <a:ext cx="666328" cy="537232"/>
            <a:chOff x="0" y="0"/>
            <a:chExt cx="1008115" cy="812800"/>
          </a:xfrm>
        </p:grpSpPr>
        <p:sp>
          <p:nvSpPr>
            <p:cNvPr name="Freeform 12" id="12"/>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3" id="13"/>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4" id="14"/>
          <p:cNvGrpSpPr/>
          <p:nvPr/>
        </p:nvGrpSpPr>
        <p:grpSpPr>
          <a:xfrm rot="0">
            <a:off x="2759055" y="703591"/>
            <a:ext cx="666328" cy="537232"/>
            <a:chOff x="0" y="0"/>
            <a:chExt cx="1008115" cy="812800"/>
          </a:xfrm>
        </p:grpSpPr>
        <p:sp>
          <p:nvSpPr>
            <p:cNvPr name="Freeform 15" id="15"/>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6" id="16"/>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sp>
        <p:nvSpPr>
          <p:cNvPr name="Freeform 17" id="17"/>
          <p:cNvSpPr/>
          <p:nvPr/>
        </p:nvSpPr>
        <p:spPr>
          <a:xfrm flipH="false" flipV="false" rot="0">
            <a:off x="1088316" y="2288502"/>
            <a:ext cx="16909091" cy="1939316"/>
          </a:xfrm>
          <a:custGeom>
            <a:avLst/>
            <a:gdLst/>
            <a:ahLst/>
            <a:cxnLst/>
            <a:rect r="r" b="b" t="t" l="l"/>
            <a:pathLst>
              <a:path h="1939316" w="16909091">
                <a:moveTo>
                  <a:pt x="0" y="0"/>
                </a:moveTo>
                <a:lnTo>
                  <a:pt x="16909091" y="0"/>
                </a:lnTo>
                <a:lnTo>
                  <a:pt x="16909091" y="1939316"/>
                </a:lnTo>
                <a:lnTo>
                  <a:pt x="0" y="1939316"/>
                </a:lnTo>
                <a:lnTo>
                  <a:pt x="0" y="0"/>
                </a:lnTo>
                <a:close/>
              </a:path>
            </a:pathLst>
          </a:custGeom>
          <a:blipFill>
            <a:blip r:embed="rId2"/>
            <a:stretch>
              <a:fillRect l="0" t="0" r="0" b="0"/>
            </a:stretch>
          </a:blipFill>
        </p:spPr>
      </p:sp>
      <p:grpSp>
        <p:nvGrpSpPr>
          <p:cNvPr name="Group 18" id="18"/>
          <p:cNvGrpSpPr/>
          <p:nvPr/>
        </p:nvGrpSpPr>
        <p:grpSpPr>
          <a:xfrm rot="5400000">
            <a:off x="149349" y="2791969"/>
            <a:ext cx="1065579" cy="932382"/>
            <a:chOff x="0" y="0"/>
            <a:chExt cx="812800" cy="711200"/>
          </a:xfrm>
        </p:grpSpPr>
        <p:sp>
          <p:nvSpPr>
            <p:cNvPr name="Freeform 19" id="19"/>
            <p:cNvSpPr/>
            <p:nvPr/>
          </p:nvSpPr>
          <p:spPr>
            <a:xfrm flipH="false" flipV="false" rot="0">
              <a:off x="114359" y="168652"/>
              <a:ext cx="584081" cy="542548"/>
            </a:xfrm>
            <a:custGeom>
              <a:avLst/>
              <a:gdLst/>
              <a:ahLst/>
              <a:cxnLst/>
              <a:rect r="r" b="b" t="t" l="l"/>
              <a:pathLst>
                <a:path h="542548" w="584081">
                  <a:moveTo>
                    <a:pt x="436228" y="83675"/>
                  </a:moveTo>
                  <a:lnTo>
                    <a:pt x="554254" y="290221"/>
                  </a:lnTo>
                  <a:cubicBezTo>
                    <a:pt x="584082" y="342419"/>
                    <a:pt x="583867" y="406549"/>
                    <a:pt x="553692" y="458547"/>
                  </a:cubicBezTo>
                  <a:cubicBezTo>
                    <a:pt x="523516" y="510545"/>
                    <a:pt x="467942" y="542548"/>
                    <a:pt x="407823" y="542548"/>
                  </a:cubicBezTo>
                  <a:lnTo>
                    <a:pt x="176259" y="542548"/>
                  </a:lnTo>
                  <a:cubicBezTo>
                    <a:pt x="116140" y="542548"/>
                    <a:pt x="60566" y="510545"/>
                    <a:pt x="30390" y="458547"/>
                  </a:cubicBezTo>
                  <a:cubicBezTo>
                    <a:pt x="215" y="406549"/>
                    <a:pt x="0" y="342419"/>
                    <a:pt x="29828" y="290221"/>
                  </a:cubicBezTo>
                  <a:lnTo>
                    <a:pt x="147854" y="83675"/>
                  </a:lnTo>
                  <a:cubicBezTo>
                    <a:pt x="177421" y="31933"/>
                    <a:pt x="232447" y="0"/>
                    <a:pt x="292041" y="0"/>
                  </a:cubicBezTo>
                  <a:cubicBezTo>
                    <a:pt x="351635" y="0"/>
                    <a:pt x="406661" y="31933"/>
                    <a:pt x="436228" y="83675"/>
                  </a:cubicBezTo>
                  <a:close/>
                </a:path>
              </a:pathLst>
            </a:custGeom>
            <a:solidFill>
              <a:srgbClr val="CCD5AE"/>
            </a:solidFill>
            <a:ln w="95250" cap="rnd">
              <a:solidFill>
                <a:srgbClr val="7F664F"/>
              </a:solidFill>
              <a:prstDash val="solid"/>
              <a:round/>
            </a:ln>
          </p:spPr>
        </p:sp>
        <p:sp>
          <p:nvSpPr>
            <p:cNvPr name="TextBox 20" id="20"/>
            <p:cNvSpPr txBox="true"/>
            <p:nvPr/>
          </p:nvSpPr>
          <p:spPr>
            <a:xfrm>
              <a:off x="127000" y="320675"/>
              <a:ext cx="558800" cy="339725"/>
            </a:xfrm>
            <a:prstGeom prst="rect">
              <a:avLst/>
            </a:prstGeom>
          </p:spPr>
          <p:txBody>
            <a:bodyPr anchor="ctr" rtlCol="false" tIns="50800" lIns="50800" bIns="50800" rIns="50800"/>
            <a:lstStyle/>
            <a:p>
              <a:pPr algn="ctr">
                <a:lnSpc>
                  <a:spcPts val="1603"/>
                </a:lnSpc>
              </a:pPr>
            </a:p>
          </p:txBody>
        </p:sp>
      </p:grpSp>
      <p:sp>
        <p:nvSpPr>
          <p:cNvPr name="Freeform 21" id="21"/>
          <p:cNvSpPr/>
          <p:nvPr/>
        </p:nvSpPr>
        <p:spPr>
          <a:xfrm flipH="false" flipV="false" rot="0">
            <a:off x="215948" y="5713470"/>
            <a:ext cx="9759197" cy="1344379"/>
          </a:xfrm>
          <a:custGeom>
            <a:avLst/>
            <a:gdLst/>
            <a:ahLst/>
            <a:cxnLst/>
            <a:rect r="r" b="b" t="t" l="l"/>
            <a:pathLst>
              <a:path h="1344379" w="9759197">
                <a:moveTo>
                  <a:pt x="0" y="0"/>
                </a:moveTo>
                <a:lnTo>
                  <a:pt x="9759197" y="0"/>
                </a:lnTo>
                <a:lnTo>
                  <a:pt x="9759197" y="1344379"/>
                </a:lnTo>
                <a:lnTo>
                  <a:pt x="0" y="1344379"/>
                </a:lnTo>
                <a:lnTo>
                  <a:pt x="0" y="0"/>
                </a:lnTo>
                <a:close/>
              </a:path>
            </a:pathLst>
          </a:custGeom>
          <a:blipFill>
            <a:blip r:embed="rId3"/>
            <a:stretch>
              <a:fillRect l="0" t="0" r="0" b="0"/>
            </a:stretch>
          </a:blipFill>
        </p:spPr>
      </p:sp>
      <p:grpSp>
        <p:nvGrpSpPr>
          <p:cNvPr name="Group 22" id="22"/>
          <p:cNvGrpSpPr/>
          <p:nvPr/>
        </p:nvGrpSpPr>
        <p:grpSpPr>
          <a:xfrm rot="5400000">
            <a:off x="962101" y="4714490"/>
            <a:ext cx="1065579" cy="932382"/>
            <a:chOff x="0" y="0"/>
            <a:chExt cx="812800" cy="711200"/>
          </a:xfrm>
        </p:grpSpPr>
        <p:sp>
          <p:nvSpPr>
            <p:cNvPr name="Freeform 23" id="23"/>
            <p:cNvSpPr/>
            <p:nvPr/>
          </p:nvSpPr>
          <p:spPr>
            <a:xfrm flipH="false" flipV="false" rot="0">
              <a:off x="114359" y="168652"/>
              <a:ext cx="584081" cy="542548"/>
            </a:xfrm>
            <a:custGeom>
              <a:avLst/>
              <a:gdLst/>
              <a:ahLst/>
              <a:cxnLst/>
              <a:rect r="r" b="b" t="t" l="l"/>
              <a:pathLst>
                <a:path h="542548" w="584081">
                  <a:moveTo>
                    <a:pt x="436228" y="83675"/>
                  </a:moveTo>
                  <a:lnTo>
                    <a:pt x="554254" y="290221"/>
                  </a:lnTo>
                  <a:cubicBezTo>
                    <a:pt x="584082" y="342419"/>
                    <a:pt x="583867" y="406549"/>
                    <a:pt x="553692" y="458547"/>
                  </a:cubicBezTo>
                  <a:cubicBezTo>
                    <a:pt x="523516" y="510545"/>
                    <a:pt x="467942" y="542548"/>
                    <a:pt x="407823" y="542548"/>
                  </a:cubicBezTo>
                  <a:lnTo>
                    <a:pt x="176259" y="542548"/>
                  </a:lnTo>
                  <a:cubicBezTo>
                    <a:pt x="116140" y="542548"/>
                    <a:pt x="60566" y="510545"/>
                    <a:pt x="30390" y="458547"/>
                  </a:cubicBezTo>
                  <a:cubicBezTo>
                    <a:pt x="215" y="406549"/>
                    <a:pt x="0" y="342419"/>
                    <a:pt x="29828" y="290221"/>
                  </a:cubicBezTo>
                  <a:lnTo>
                    <a:pt x="147854" y="83675"/>
                  </a:lnTo>
                  <a:cubicBezTo>
                    <a:pt x="177421" y="31933"/>
                    <a:pt x="232447" y="0"/>
                    <a:pt x="292041" y="0"/>
                  </a:cubicBezTo>
                  <a:cubicBezTo>
                    <a:pt x="351635" y="0"/>
                    <a:pt x="406661" y="31933"/>
                    <a:pt x="436228" y="83675"/>
                  </a:cubicBezTo>
                  <a:close/>
                </a:path>
              </a:pathLst>
            </a:custGeom>
            <a:solidFill>
              <a:srgbClr val="CCD5AE"/>
            </a:solidFill>
            <a:ln w="95250" cap="rnd">
              <a:solidFill>
                <a:srgbClr val="7F664F"/>
              </a:solidFill>
              <a:prstDash val="solid"/>
              <a:round/>
            </a:ln>
          </p:spPr>
        </p:sp>
        <p:sp>
          <p:nvSpPr>
            <p:cNvPr name="TextBox 24" id="24"/>
            <p:cNvSpPr txBox="true"/>
            <p:nvPr/>
          </p:nvSpPr>
          <p:spPr>
            <a:xfrm>
              <a:off x="127000" y="320675"/>
              <a:ext cx="558800" cy="339725"/>
            </a:xfrm>
            <a:prstGeom prst="rect">
              <a:avLst/>
            </a:prstGeom>
          </p:spPr>
          <p:txBody>
            <a:bodyPr anchor="ctr" rtlCol="false" tIns="50800" lIns="50800" bIns="50800" rIns="50800"/>
            <a:lstStyle/>
            <a:p>
              <a:pPr algn="ctr">
                <a:lnSpc>
                  <a:spcPts val="1603"/>
                </a:lnSpc>
              </a:pPr>
            </a:p>
          </p:txBody>
        </p:sp>
      </p:grpSp>
      <p:grpSp>
        <p:nvGrpSpPr>
          <p:cNvPr name="Group 25" id="25"/>
          <p:cNvGrpSpPr/>
          <p:nvPr/>
        </p:nvGrpSpPr>
        <p:grpSpPr>
          <a:xfrm rot="5400000">
            <a:off x="10862826" y="4703991"/>
            <a:ext cx="1065579" cy="932382"/>
            <a:chOff x="0" y="0"/>
            <a:chExt cx="812800" cy="711200"/>
          </a:xfrm>
        </p:grpSpPr>
        <p:sp>
          <p:nvSpPr>
            <p:cNvPr name="Freeform 26" id="26"/>
            <p:cNvSpPr/>
            <p:nvPr/>
          </p:nvSpPr>
          <p:spPr>
            <a:xfrm flipH="false" flipV="false" rot="0">
              <a:off x="114359" y="168652"/>
              <a:ext cx="584081" cy="542548"/>
            </a:xfrm>
            <a:custGeom>
              <a:avLst/>
              <a:gdLst/>
              <a:ahLst/>
              <a:cxnLst/>
              <a:rect r="r" b="b" t="t" l="l"/>
              <a:pathLst>
                <a:path h="542548" w="584081">
                  <a:moveTo>
                    <a:pt x="436228" y="83675"/>
                  </a:moveTo>
                  <a:lnTo>
                    <a:pt x="554254" y="290221"/>
                  </a:lnTo>
                  <a:cubicBezTo>
                    <a:pt x="584082" y="342419"/>
                    <a:pt x="583867" y="406549"/>
                    <a:pt x="553692" y="458547"/>
                  </a:cubicBezTo>
                  <a:cubicBezTo>
                    <a:pt x="523516" y="510545"/>
                    <a:pt x="467942" y="542548"/>
                    <a:pt x="407823" y="542548"/>
                  </a:cubicBezTo>
                  <a:lnTo>
                    <a:pt x="176259" y="542548"/>
                  </a:lnTo>
                  <a:cubicBezTo>
                    <a:pt x="116140" y="542548"/>
                    <a:pt x="60566" y="510545"/>
                    <a:pt x="30390" y="458547"/>
                  </a:cubicBezTo>
                  <a:cubicBezTo>
                    <a:pt x="215" y="406549"/>
                    <a:pt x="0" y="342419"/>
                    <a:pt x="29828" y="290221"/>
                  </a:cubicBezTo>
                  <a:lnTo>
                    <a:pt x="147854" y="83675"/>
                  </a:lnTo>
                  <a:cubicBezTo>
                    <a:pt x="177421" y="31933"/>
                    <a:pt x="232447" y="0"/>
                    <a:pt x="292041" y="0"/>
                  </a:cubicBezTo>
                  <a:cubicBezTo>
                    <a:pt x="351635" y="0"/>
                    <a:pt x="406661" y="31933"/>
                    <a:pt x="436228" y="83675"/>
                  </a:cubicBezTo>
                  <a:close/>
                </a:path>
              </a:pathLst>
            </a:custGeom>
            <a:solidFill>
              <a:srgbClr val="CCD5AE"/>
            </a:solidFill>
            <a:ln w="95250" cap="rnd">
              <a:solidFill>
                <a:srgbClr val="7F664F"/>
              </a:solidFill>
              <a:prstDash val="solid"/>
              <a:round/>
            </a:ln>
          </p:spPr>
        </p:sp>
        <p:sp>
          <p:nvSpPr>
            <p:cNvPr name="TextBox 27" id="27"/>
            <p:cNvSpPr txBox="true"/>
            <p:nvPr/>
          </p:nvSpPr>
          <p:spPr>
            <a:xfrm>
              <a:off x="127000" y="320675"/>
              <a:ext cx="558800" cy="339725"/>
            </a:xfrm>
            <a:prstGeom prst="rect">
              <a:avLst/>
            </a:prstGeom>
          </p:spPr>
          <p:txBody>
            <a:bodyPr anchor="ctr" rtlCol="false" tIns="50800" lIns="50800" bIns="50800" rIns="50800"/>
            <a:lstStyle/>
            <a:p>
              <a:pPr algn="ctr">
                <a:lnSpc>
                  <a:spcPts val="1603"/>
                </a:lnSpc>
              </a:pPr>
            </a:p>
          </p:txBody>
        </p:sp>
      </p:grpSp>
      <p:sp>
        <p:nvSpPr>
          <p:cNvPr name="Freeform 28" id="28"/>
          <p:cNvSpPr/>
          <p:nvPr/>
        </p:nvSpPr>
        <p:spPr>
          <a:xfrm flipH="false" flipV="false" rot="0">
            <a:off x="10530435" y="5702972"/>
            <a:ext cx="7372824" cy="1354877"/>
          </a:xfrm>
          <a:custGeom>
            <a:avLst/>
            <a:gdLst/>
            <a:ahLst/>
            <a:cxnLst/>
            <a:rect r="r" b="b" t="t" l="l"/>
            <a:pathLst>
              <a:path h="1354877" w="7372824">
                <a:moveTo>
                  <a:pt x="0" y="0"/>
                </a:moveTo>
                <a:lnTo>
                  <a:pt x="7372824" y="0"/>
                </a:lnTo>
                <a:lnTo>
                  <a:pt x="7372824" y="1354877"/>
                </a:lnTo>
                <a:lnTo>
                  <a:pt x="0" y="1354877"/>
                </a:lnTo>
                <a:lnTo>
                  <a:pt x="0" y="0"/>
                </a:lnTo>
                <a:close/>
              </a:path>
            </a:pathLst>
          </a:custGeom>
          <a:blipFill>
            <a:blip r:embed="rId4"/>
            <a:stretch>
              <a:fillRect l="-838" t="-7131" r="-1199" b="-9208"/>
            </a:stretch>
          </a:blipFill>
        </p:spPr>
      </p:sp>
      <p:sp>
        <p:nvSpPr>
          <p:cNvPr name="Freeform 29" id="29"/>
          <p:cNvSpPr/>
          <p:nvPr/>
        </p:nvSpPr>
        <p:spPr>
          <a:xfrm flipH="false" flipV="false" rot="0">
            <a:off x="1554507" y="8506321"/>
            <a:ext cx="7250569" cy="1385774"/>
          </a:xfrm>
          <a:custGeom>
            <a:avLst/>
            <a:gdLst/>
            <a:ahLst/>
            <a:cxnLst/>
            <a:rect r="r" b="b" t="t" l="l"/>
            <a:pathLst>
              <a:path h="1385774" w="7250569">
                <a:moveTo>
                  <a:pt x="0" y="0"/>
                </a:moveTo>
                <a:lnTo>
                  <a:pt x="7250570" y="0"/>
                </a:lnTo>
                <a:lnTo>
                  <a:pt x="7250570" y="1385774"/>
                </a:lnTo>
                <a:lnTo>
                  <a:pt x="0" y="1385774"/>
                </a:lnTo>
                <a:lnTo>
                  <a:pt x="0" y="0"/>
                </a:lnTo>
                <a:close/>
              </a:path>
            </a:pathLst>
          </a:custGeom>
          <a:blipFill>
            <a:blip r:embed="rId5"/>
            <a:stretch>
              <a:fillRect l="0" t="0" r="0" b="0"/>
            </a:stretch>
          </a:blipFill>
        </p:spPr>
      </p:sp>
      <p:grpSp>
        <p:nvGrpSpPr>
          <p:cNvPr name="Group 30" id="30"/>
          <p:cNvGrpSpPr/>
          <p:nvPr/>
        </p:nvGrpSpPr>
        <p:grpSpPr>
          <a:xfrm rot="5400000">
            <a:off x="2692456" y="7507341"/>
            <a:ext cx="1065579" cy="932382"/>
            <a:chOff x="0" y="0"/>
            <a:chExt cx="812800" cy="711200"/>
          </a:xfrm>
        </p:grpSpPr>
        <p:sp>
          <p:nvSpPr>
            <p:cNvPr name="Freeform 31" id="31"/>
            <p:cNvSpPr/>
            <p:nvPr/>
          </p:nvSpPr>
          <p:spPr>
            <a:xfrm flipH="false" flipV="false" rot="0">
              <a:off x="114359" y="168652"/>
              <a:ext cx="584081" cy="542548"/>
            </a:xfrm>
            <a:custGeom>
              <a:avLst/>
              <a:gdLst/>
              <a:ahLst/>
              <a:cxnLst/>
              <a:rect r="r" b="b" t="t" l="l"/>
              <a:pathLst>
                <a:path h="542548" w="584081">
                  <a:moveTo>
                    <a:pt x="436228" y="83675"/>
                  </a:moveTo>
                  <a:lnTo>
                    <a:pt x="554254" y="290221"/>
                  </a:lnTo>
                  <a:cubicBezTo>
                    <a:pt x="584082" y="342419"/>
                    <a:pt x="583867" y="406549"/>
                    <a:pt x="553692" y="458547"/>
                  </a:cubicBezTo>
                  <a:cubicBezTo>
                    <a:pt x="523516" y="510545"/>
                    <a:pt x="467942" y="542548"/>
                    <a:pt x="407823" y="542548"/>
                  </a:cubicBezTo>
                  <a:lnTo>
                    <a:pt x="176259" y="542548"/>
                  </a:lnTo>
                  <a:cubicBezTo>
                    <a:pt x="116140" y="542548"/>
                    <a:pt x="60566" y="510545"/>
                    <a:pt x="30390" y="458547"/>
                  </a:cubicBezTo>
                  <a:cubicBezTo>
                    <a:pt x="215" y="406549"/>
                    <a:pt x="0" y="342419"/>
                    <a:pt x="29828" y="290221"/>
                  </a:cubicBezTo>
                  <a:lnTo>
                    <a:pt x="147854" y="83675"/>
                  </a:lnTo>
                  <a:cubicBezTo>
                    <a:pt x="177421" y="31933"/>
                    <a:pt x="232447" y="0"/>
                    <a:pt x="292041" y="0"/>
                  </a:cubicBezTo>
                  <a:cubicBezTo>
                    <a:pt x="351635" y="0"/>
                    <a:pt x="406661" y="31933"/>
                    <a:pt x="436228" y="83675"/>
                  </a:cubicBezTo>
                  <a:close/>
                </a:path>
              </a:pathLst>
            </a:custGeom>
            <a:solidFill>
              <a:srgbClr val="CCD5AE"/>
            </a:solidFill>
            <a:ln w="95250" cap="rnd">
              <a:solidFill>
                <a:srgbClr val="7F664F"/>
              </a:solidFill>
              <a:prstDash val="solid"/>
              <a:round/>
            </a:ln>
          </p:spPr>
        </p:sp>
        <p:sp>
          <p:nvSpPr>
            <p:cNvPr name="TextBox 32" id="32"/>
            <p:cNvSpPr txBox="true"/>
            <p:nvPr/>
          </p:nvSpPr>
          <p:spPr>
            <a:xfrm>
              <a:off x="127000" y="320675"/>
              <a:ext cx="558800" cy="339725"/>
            </a:xfrm>
            <a:prstGeom prst="rect">
              <a:avLst/>
            </a:prstGeom>
          </p:spPr>
          <p:txBody>
            <a:bodyPr anchor="ctr" rtlCol="false" tIns="50800" lIns="50800" bIns="50800" rIns="50800"/>
            <a:lstStyle/>
            <a:p>
              <a:pPr algn="ctr">
                <a:lnSpc>
                  <a:spcPts val="1603"/>
                </a:lnSpc>
              </a:pPr>
            </a:p>
          </p:txBody>
        </p:sp>
      </p:grpSp>
      <p:sp>
        <p:nvSpPr>
          <p:cNvPr name="Freeform 33" id="33"/>
          <p:cNvSpPr/>
          <p:nvPr/>
        </p:nvSpPr>
        <p:spPr>
          <a:xfrm flipH="false" flipV="false" rot="0">
            <a:off x="9838851" y="8527019"/>
            <a:ext cx="6721896" cy="1344379"/>
          </a:xfrm>
          <a:custGeom>
            <a:avLst/>
            <a:gdLst/>
            <a:ahLst/>
            <a:cxnLst/>
            <a:rect r="r" b="b" t="t" l="l"/>
            <a:pathLst>
              <a:path h="1344379" w="6721896">
                <a:moveTo>
                  <a:pt x="0" y="0"/>
                </a:moveTo>
                <a:lnTo>
                  <a:pt x="6721896" y="0"/>
                </a:lnTo>
                <a:lnTo>
                  <a:pt x="6721896" y="1344379"/>
                </a:lnTo>
                <a:lnTo>
                  <a:pt x="0" y="1344379"/>
                </a:lnTo>
                <a:lnTo>
                  <a:pt x="0" y="0"/>
                </a:lnTo>
                <a:close/>
              </a:path>
            </a:pathLst>
          </a:custGeom>
          <a:blipFill>
            <a:blip r:embed="rId6"/>
            <a:stretch>
              <a:fillRect l="0" t="0" r="0" b="0"/>
            </a:stretch>
          </a:blipFill>
        </p:spPr>
      </p:sp>
      <p:sp>
        <p:nvSpPr>
          <p:cNvPr name="TextBox 34" id="34"/>
          <p:cNvSpPr txBox="true"/>
          <p:nvPr/>
        </p:nvSpPr>
        <p:spPr>
          <a:xfrm rot="0">
            <a:off x="1307923" y="4829843"/>
            <a:ext cx="8330092" cy="615950"/>
          </a:xfrm>
          <a:prstGeom prst="rect">
            <a:avLst/>
          </a:prstGeom>
        </p:spPr>
        <p:txBody>
          <a:bodyPr anchor="t" rtlCol="false" tIns="0" lIns="0" bIns="0" rIns="0">
            <a:spAutoFit/>
          </a:bodyPr>
          <a:lstStyle/>
          <a:p>
            <a:pPr algn="ctr">
              <a:lnSpc>
                <a:spcPts val="4900"/>
              </a:lnSpc>
            </a:pPr>
            <a:r>
              <a:rPr lang="en-US" b="true" sz="3500">
                <a:solidFill>
                  <a:srgbClr val="7F664F"/>
                </a:solidFill>
                <a:latin typeface="Courier Prime Bold"/>
                <a:ea typeface="Courier Prime Bold"/>
                <a:cs typeface="Courier Prime Bold"/>
                <a:sym typeface="Courier Prime Bold"/>
              </a:rPr>
              <a:t>MODEL LOGISTIC REGRESSION</a:t>
            </a:r>
          </a:p>
        </p:txBody>
      </p:sp>
      <p:sp>
        <p:nvSpPr>
          <p:cNvPr name="TextBox 35" id="35"/>
          <p:cNvSpPr txBox="true"/>
          <p:nvPr/>
        </p:nvSpPr>
        <p:spPr>
          <a:xfrm rot="0">
            <a:off x="2759055" y="594382"/>
            <a:ext cx="14159592" cy="679450"/>
          </a:xfrm>
          <a:prstGeom prst="rect">
            <a:avLst/>
          </a:prstGeom>
        </p:spPr>
        <p:txBody>
          <a:bodyPr anchor="t" rtlCol="false" tIns="0" lIns="0" bIns="0" rIns="0">
            <a:spAutoFit/>
          </a:bodyPr>
          <a:lstStyle/>
          <a:p>
            <a:pPr algn="ctr">
              <a:lnSpc>
                <a:spcPts val="5599"/>
              </a:lnSpc>
            </a:pPr>
            <a:r>
              <a:rPr lang="en-US" b="true" sz="3999">
                <a:solidFill>
                  <a:srgbClr val="7F664F"/>
                </a:solidFill>
                <a:latin typeface="Courier Prime Bold"/>
                <a:ea typeface="Courier Prime Bold"/>
                <a:cs typeface="Courier Prime Bold"/>
                <a:sym typeface="Courier Prime Bold"/>
              </a:rPr>
              <a:t>SPLIT DATA &amp;</a:t>
            </a:r>
            <a:r>
              <a:rPr lang="en-US" sz="3999">
                <a:solidFill>
                  <a:srgbClr val="7F664F"/>
                </a:solidFill>
                <a:latin typeface="Courier Prime"/>
                <a:ea typeface="Courier Prime"/>
                <a:cs typeface="Courier Prime"/>
                <a:sym typeface="Courier Prime"/>
              </a:rPr>
              <a:t> </a:t>
            </a:r>
            <a:r>
              <a:rPr lang="en-US" b="true" sz="3999">
                <a:solidFill>
                  <a:srgbClr val="7F664F"/>
                </a:solidFill>
                <a:latin typeface="Courier Prime Bold"/>
                <a:ea typeface="Courier Prime Bold"/>
                <a:cs typeface="Courier Prime Bold"/>
                <a:sym typeface="Courier Prime Bold"/>
              </a:rPr>
              <a:t>TRAIN THE MODEL ✨</a:t>
            </a:r>
          </a:p>
        </p:txBody>
      </p:sp>
      <p:sp>
        <p:nvSpPr>
          <p:cNvPr name="TextBox 36" id="36"/>
          <p:cNvSpPr txBox="true"/>
          <p:nvPr/>
        </p:nvSpPr>
        <p:spPr>
          <a:xfrm rot="0">
            <a:off x="11074324" y="4819345"/>
            <a:ext cx="6923083" cy="615950"/>
          </a:xfrm>
          <a:prstGeom prst="rect">
            <a:avLst/>
          </a:prstGeom>
        </p:spPr>
        <p:txBody>
          <a:bodyPr anchor="t" rtlCol="false" tIns="0" lIns="0" bIns="0" rIns="0">
            <a:spAutoFit/>
          </a:bodyPr>
          <a:lstStyle/>
          <a:p>
            <a:pPr algn="ctr">
              <a:lnSpc>
                <a:spcPts val="4900"/>
              </a:lnSpc>
            </a:pPr>
            <a:r>
              <a:rPr lang="en-US" b="true" sz="3500">
                <a:solidFill>
                  <a:srgbClr val="7F664F"/>
                </a:solidFill>
                <a:latin typeface="Courier Prime Bold"/>
                <a:ea typeface="Courier Prime Bold"/>
                <a:cs typeface="Courier Prime Bold"/>
                <a:sym typeface="Courier Prime Bold"/>
              </a:rPr>
              <a:t>MODEL RANDOM FOREST</a:t>
            </a:r>
          </a:p>
        </p:txBody>
      </p:sp>
      <p:sp>
        <p:nvSpPr>
          <p:cNvPr name="TextBox 37" id="37"/>
          <p:cNvSpPr txBox="true"/>
          <p:nvPr/>
        </p:nvSpPr>
        <p:spPr>
          <a:xfrm rot="0">
            <a:off x="1307923" y="7622694"/>
            <a:ext cx="8330092" cy="615950"/>
          </a:xfrm>
          <a:prstGeom prst="rect">
            <a:avLst/>
          </a:prstGeom>
        </p:spPr>
        <p:txBody>
          <a:bodyPr anchor="t" rtlCol="false" tIns="0" lIns="0" bIns="0" rIns="0">
            <a:spAutoFit/>
          </a:bodyPr>
          <a:lstStyle/>
          <a:p>
            <a:pPr algn="ctr">
              <a:lnSpc>
                <a:spcPts val="4900"/>
              </a:lnSpc>
            </a:pPr>
            <a:r>
              <a:rPr lang="en-US" b="true" sz="3500">
                <a:solidFill>
                  <a:srgbClr val="7F664F"/>
                </a:solidFill>
                <a:latin typeface="Courier Prime Bold"/>
                <a:ea typeface="Courier Prime Bold"/>
                <a:cs typeface="Courier Prime Bold"/>
                <a:sym typeface="Courier Prime Bold"/>
              </a:rPr>
              <a:t>MODEL SVC</a:t>
            </a:r>
          </a:p>
        </p:txBody>
      </p:sp>
      <p:grpSp>
        <p:nvGrpSpPr>
          <p:cNvPr name="Group 38" id="38"/>
          <p:cNvGrpSpPr/>
          <p:nvPr/>
        </p:nvGrpSpPr>
        <p:grpSpPr>
          <a:xfrm rot="5400000">
            <a:off x="10862826" y="7507341"/>
            <a:ext cx="1065579" cy="932382"/>
            <a:chOff x="0" y="0"/>
            <a:chExt cx="812800" cy="711200"/>
          </a:xfrm>
        </p:grpSpPr>
        <p:sp>
          <p:nvSpPr>
            <p:cNvPr name="Freeform 39" id="39"/>
            <p:cNvSpPr/>
            <p:nvPr/>
          </p:nvSpPr>
          <p:spPr>
            <a:xfrm flipH="false" flipV="false" rot="0">
              <a:off x="114359" y="168652"/>
              <a:ext cx="584081" cy="542548"/>
            </a:xfrm>
            <a:custGeom>
              <a:avLst/>
              <a:gdLst/>
              <a:ahLst/>
              <a:cxnLst/>
              <a:rect r="r" b="b" t="t" l="l"/>
              <a:pathLst>
                <a:path h="542548" w="584081">
                  <a:moveTo>
                    <a:pt x="436228" y="83675"/>
                  </a:moveTo>
                  <a:lnTo>
                    <a:pt x="554254" y="290221"/>
                  </a:lnTo>
                  <a:cubicBezTo>
                    <a:pt x="584082" y="342419"/>
                    <a:pt x="583867" y="406549"/>
                    <a:pt x="553692" y="458547"/>
                  </a:cubicBezTo>
                  <a:cubicBezTo>
                    <a:pt x="523516" y="510545"/>
                    <a:pt x="467942" y="542548"/>
                    <a:pt x="407823" y="542548"/>
                  </a:cubicBezTo>
                  <a:lnTo>
                    <a:pt x="176259" y="542548"/>
                  </a:lnTo>
                  <a:cubicBezTo>
                    <a:pt x="116140" y="542548"/>
                    <a:pt x="60566" y="510545"/>
                    <a:pt x="30390" y="458547"/>
                  </a:cubicBezTo>
                  <a:cubicBezTo>
                    <a:pt x="215" y="406549"/>
                    <a:pt x="0" y="342419"/>
                    <a:pt x="29828" y="290221"/>
                  </a:cubicBezTo>
                  <a:lnTo>
                    <a:pt x="147854" y="83675"/>
                  </a:lnTo>
                  <a:cubicBezTo>
                    <a:pt x="177421" y="31933"/>
                    <a:pt x="232447" y="0"/>
                    <a:pt x="292041" y="0"/>
                  </a:cubicBezTo>
                  <a:cubicBezTo>
                    <a:pt x="351635" y="0"/>
                    <a:pt x="406661" y="31933"/>
                    <a:pt x="436228" y="83675"/>
                  </a:cubicBezTo>
                  <a:close/>
                </a:path>
              </a:pathLst>
            </a:custGeom>
            <a:solidFill>
              <a:srgbClr val="CCD5AE"/>
            </a:solidFill>
            <a:ln w="95250" cap="rnd">
              <a:solidFill>
                <a:srgbClr val="7F664F"/>
              </a:solidFill>
              <a:prstDash val="solid"/>
              <a:round/>
            </a:ln>
          </p:spPr>
        </p:sp>
        <p:sp>
          <p:nvSpPr>
            <p:cNvPr name="TextBox 40" id="40"/>
            <p:cNvSpPr txBox="true"/>
            <p:nvPr/>
          </p:nvSpPr>
          <p:spPr>
            <a:xfrm>
              <a:off x="127000" y="320675"/>
              <a:ext cx="558800" cy="339725"/>
            </a:xfrm>
            <a:prstGeom prst="rect">
              <a:avLst/>
            </a:prstGeom>
          </p:spPr>
          <p:txBody>
            <a:bodyPr anchor="ctr" rtlCol="false" tIns="50800" lIns="50800" bIns="50800" rIns="50800"/>
            <a:lstStyle/>
            <a:p>
              <a:pPr algn="ctr">
                <a:lnSpc>
                  <a:spcPts val="1603"/>
                </a:lnSpc>
              </a:pPr>
            </a:p>
          </p:txBody>
        </p:sp>
      </p:grpSp>
      <p:sp>
        <p:nvSpPr>
          <p:cNvPr name="TextBox 41" id="41"/>
          <p:cNvSpPr txBox="true"/>
          <p:nvPr/>
        </p:nvSpPr>
        <p:spPr>
          <a:xfrm rot="0">
            <a:off x="9478293" y="7622694"/>
            <a:ext cx="8330092" cy="615950"/>
          </a:xfrm>
          <a:prstGeom prst="rect">
            <a:avLst/>
          </a:prstGeom>
        </p:spPr>
        <p:txBody>
          <a:bodyPr anchor="t" rtlCol="false" tIns="0" lIns="0" bIns="0" rIns="0">
            <a:spAutoFit/>
          </a:bodyPr>
          <a:lstStyle/>
          <a:p>
            <a:pPr algn="ctr">
              <a:lnSpc>
                <a:spcPts val="4900"/>
              </a:lnSpc>
            </a:pPr>
            <a:r>
              <a:rPr lang="en-US" b="true" sz="3500">
                <a:solidFill>
                  <a:srgbClr val="7F664F"/>
                </a:solidFill>
                <a:latin typeface="Courier Prime Bold"/>
                <a:ea typeface="Courier Prime Bold"/>
                <a:cs typeface="Courier Prime Bold"/>
                <a:sym typeface="Courier Prime Bold"/>
              </a:rPr>
              <a:t>MODEL KNN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CD5AE"/>
        </a:solidFill>
      </p:bgPr>
    </p:bg>
    <p:spTree>
      <p:nvGrpSpPr>
        <p:cNvPr id="1" name=""/>
        <p:cNvGrpSpPr/>
        <p:nvPr/>
      </p:nvGrpSpPr>
      <p:grpSpPr>
        <a:xfrm>
          <a:off x="0" y="0"/>
          <a:ext cx="0" cy="0"/>
          <a:chOff x="0" y="0"/>
          <a:chExt cx="0" cy="0"/>
        </a:xfrm>
      </p:grpSpPr>
      <p:grpSp>
        <p:nvGrpSpPr>
          <p:cNvPr name="Group 2" id="2"/>
          <p:cNvGrpSpPr/>
          <p:nvPr/>
        </p:nvGrpSpPr>
        <p:grpSpPr>
          <a:xfrm rot="0">
            <a:off x="622125" y="333375"/>
            <a:ext cx="17375282" cy="1543050"/>
            <a:chOff x="0" y="0"/>
            <a:chExt cx="4576206" cy="406400"/>
          </a:xfrm>
        </p:grpSpPr>
        <p:sp>
          <p:nvSpPr>
            <p:cNvPr name="Freeform 3" id="3"/>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7F664F"/>
            </a:solidFill>
            <a:ln w="104775" cap="sq">
              <a:solidFill>
                <a:srgbClr val="7F664F"/>
              </a:solidFill>
              <a:prstDash val="solid"/>
              <a:miter/>
            </a:ln>
          </p:spPr>
        </p:sp>
        <p:sp>
          <p:nvSpPr>
            <p:cNvPr name="TextBox 4" id="4"/>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5" id="5"/>
          <p:cNvGrpSpPr/>
          <p:nvPr/>
        </p:nvGrpSpPr>
        <p:grpSpPr>
          <a:xfrm rot="0">
            <a:off x="433104" y="180975"/>
            <a:ext cx="17375282" cy="1543050"/>
            <a:chOff x="0" y="0"/>
            <a:chExt cx="4576206" cy="406400"/>
          </a:xfrm>
        </p:grpSpPr>
        <p:sp>
          <p:nvSpPr>
            <p:cNvPr name="Freeform 6" id="6"/>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FCF4D7"/>
            </a:solidFill>
            <a:ln w="104775" cap="sq">
              <a:solidFill>
                <a:srgbClr val="7F664F"/>
              </a:solidFill>
              <a:prstDash val="solid"/>
              <a:miter/>
            </a:ln>
          </p:spPr>
        </p:sp>
        <p:sp>
          <p:nvSpPr>
            <p:cNvPr name="TextBox 7" id="7"/>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8" id="8"/>
          <p:cNvGrpSpPr/>
          <p:nvPr/>
        </p:nvGrpSpPr>
        <p:grpSpPr>
          <a:xfrm rot="0">
            <a:off x="1028700" y="703591"/>
            <a:ext cx="666328" cy="537232"/>
            <a:chOff x="0" y="0"/>
            <a:chExt cx="1008115" cy="812800"/>
          </a:xfrm>
        </p:grpSpPr>
        <p:sp>
          <p:nvSpPr>
            <p:cNvPr name="Freeform 9" id="9"/>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0" id="10"/>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1" id="11"/>
          <p:cNvGrpSpPr/>
          <p:nvPr/>
        </p:nvGrpSpPr>
        <p:grpSpPr>
          <a:xfrm rot="0">
            <a:off x="1891891" y="703591"/>
            <a:ext cx="666328" cy="537232"/>
            <a:chOff x="0" y="0"/>
            <a:chExt cx="1008115" cy="812800"/>
          </a:xfrm>
        </p:grpSpPr>
        <p:sp>
          <p:nvSpPr>
            <p:cNvPr name="Freeform 12" id="12"/>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3" id="13"/>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4" id="14"/>
          <p:cNvGrpSpPr/>
          <p:nvPr/>
        </p:nvGrpSpPr>
        <p:grpSpPr>
          <a:xfrm rot="0">
            <a:off x="2759055" y="703591"/>
            <a:ext cx="666328" cy="537232"/>
            <a:chOff x="0" y="0"/>
            <a:chExt cx="1008115" cy="812800"/>
          </a:xfrm>
        </p:grpSpPr>
        <p:sp>
          <p:nvSpPr>
            <p:cNvPr name="Freeform 15" id="15"/>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6" id="16"/>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7" id="17"/>
          <p:cNvGrpSpPr/>
          <p:nvPr/>
        </p:nvGrpSpPr>
        <p:grpSpPr>
          <a:xfrm rot="5400000">
            <a:off x="1628429" y="1943024"/>
            <a:ext cx="1065579" cy="932382"/>
            <a:chOff x="0" y="0"/>
            <a:chExt cx="812800" cy="711200"/>
          </a:xfrm>
        </p:grpSpPr>
        <p:sp>
          <p:nvSpPr>
            <p:cNvPr name="Freeform 18" id="18"/>
            <p:cNvSpPr/>
            <p:nvPr/>
          </p:nvSpPr>
          <p:spPr>
            <a:xfrm flipH="false" flipV="false" rot="0">
              <a:off x="114359" y="168652"/>
              <a:ext cx="584081" cy="542548"/>
            </a:xfrm>
            <a:custGeom>
              <a:avLst/>
              <a:gdLst/>
              <a:ahLst/>
              <a:cxnLst/>
              <a:rect r="r" b="b" t="t" l="l"/>
              <a:pathLst>
                <a:path h="542548" w="584081">
                  <a:moveTo>
                    <a:pt x="436228" y="83675"/>
                  </a:moveTo>
                  <a:lnTo>
                    <a:pt x="554254" y="290221"/>
                  </a:lnTo>
                  <a:cubicBezTo>
                    <a:pt x="584082" y="342419"/>
                    <a:pt x="583867" y="406549"/>
                    <a:pt x="553692" y="458547"/>
                  </a:cubicBezTo>
                  <a:cubicBezTo>
                    <a:pt x="523516" y="510545"/>
                    <a:pt x="467942" y="542548"/>
                    <a:pt x="407823" y="542548"/>
                  </a:cubicBezTo>
                  <a:lnTo>
                    <a:pt x="176259" y="542548"/>
                  </a:lnTo>
                  <a:cubicBezTo>
                    <a:pt x="116140" y="542548"/>
                    <a:pt x="60566" y="510545"/>
                    <a:pt x="30390" y="458547"/>
                  </a:cubicBezTo>
                  <a:cubicBezTo>
                    <a:pt x="215" y="406549"/>
                    <a:pt x="0" y="342419"/>
                    <a:pt x="29828" y="290221"/>
                  </a:cubicBezTo>
                  <a:lnTo>
                    <a:pt x="147854" y="83675"/>
                  </a:lnTo>
                  <a:cubicBezTo>
                    <a:pt x="177421" y="31933"/>
                    <a:pt x="232447" y="0"/>
                    <a:pt x="292041" y="0"/>
                  </a:cubicBezTo>
                  <a:cubicBezTo>
                    <a:pt x="351635" y="0"/>
                    <a:pt x="406661" y="31933"/>
                    <a:pt x="436228" y="83675"/>
                  </a:cubicBezTo>
                  <a:close/>
                </a:path>
              </a:pathLst>
            </a:custGeom>
            <a:solidFill>
              <a:srgbClr val="CCD5AE"/>
            </a:solidFill>
            <a:ln w="95250" cap="rnd">
              <a:solidFill>
                <a:srgbClr val="7F664F"/>
              </a:solidFill>
              <a:prstDash val="solid"/>
              <a:round/>
            </a:ln>
          </p:spPr>
        </p:sp>
        <p:sp>
          <p:nvSpPr>
            <p:cNvPr name="TextBox 19" id="19"/>
            <p:cNvSpPr txBox="true"/>
            <p:nvPr/>
          </p:nvSpPr>
          <p:spPr>
            <a:xfrm>
              <a:off x="127000" y="320675"/>
              <a:ext cx="558800" cy="339725"/>
            </a:xfrm>
            <a:prstGeom prst="rect">
              <a:avLst/>
            </a:prstGeom>
          </p:spPr>
          <p:txBody>
            <a:bodyPr anchor="ctr" rtlCol="false" tIns="50800" lIns="50800" bIns="50800" rIns="50800"/>
            <a:lstStyle/>
            <a:p>
              <a:pPr algn="ctr">
                <a:lnSpc>
                  <a:spcPts val="1603"/>
                </a:lnSpc>
              </a:pPr>
            </a:p>
          </p:txBody>
        </p:sp>
      </p:grpSp>
      <p:grpSp>
        <p:nvGrpSpPr>
          <p:cNvPr name="Group 20" id="20"/>
          <p:cNvGrpSpPr/>
          <p:nvPr/>
        </p:nvGrpSpPr>
        <p:grpSpPr>
          <a:xfrm rot="5400000">
            <a:off x="10087157" y="3429521"/>
            <a:ext cx="1065579" cy="932382"/>
            <a:chOff x="0" y="0"/>
            <a:chExt cx="812800" cy="711200"/>
          </a:xfrm>
        </p:grpSpPr>
        <p:sp>
          <p:nvSpPr>
            <p:cNvPr name="Freeform 21" id="21"/>
            <p:cNvSpPr/>
            <p:nvPr/>
          </p:nvSpPr>
          <p:spPr>
            <a:xfrm flipH="false" flipV="false" rot="0">
              <a:off x="114359" y="168652"/>
              <a:ext cx="584081" cy="542548"/>
            </a:xfrm>
            <a:custGeom>
              <a:avLst/>
              <a:gdLst/>
              <a:ahLst/>
              <a:cxnLst/>
              <a:rect r="r" b="b" t="t" l="l"/>
              <a:pathLst>
                <a:path h="542548" w="584081">
                  <a:moveTo>
                    <a:pt x="436228" y="83675"/>
                  </a:moveTo>
                  <a:lnTo>
                    <a:pt x="554254" y="290221"/>
                  </a:lnTo>
                  <a:cubicBezTo>
                    <a:pt x="584082" y="342419"/>
                    <a:pt x="583867" y="406549"/>
                    <a:pt x="553692" y="458547"/>
                  </a:cubicBezTo>
                  <a:cubicBezTo>
                    <a:pt x="523516" y="510545"/>
                    <a:pt x="467942" y="542548"/>
                    <a:pt x="407823" y="542548"/>
                  </a:cubicBezTo>
                  <a:lnTo>
                    <a:pt x="176259" y="542548"/>
                  </a:lnTo>
                  <a:cubicBezTo>
                    <a:pt x="116140" y="542548"/>
                    <a:pt x="60566" y="510545"/>
                    <a:pt x="30390" y="458547"/>
                  </a:cubicBezTo>
                  <a:cubicBezTo>
                    <a:pt x="215" y="406549"/>
                    <a:pt x="0" y="342419"/>
                    <a:pt x="29828" y="290221"/>
                  </a:cubicBezTo>
                  <a:lnTo>
                    <a:pt x="147854" y="83675"/>
                  </a:lnTo>
                  <a:cubicBezTo>
                    <a:pt x="177421" y="31933"/>
                    <a:pt x="232447" y="0"/>
                    <a:pt x="292041" y="0"/>
                  </a:cubicBezTo>
                  <a:cubicBezTo>
                    <a:pt x="351635" y="0"/>
                    <a:pt x="406661" y="31933"/>
                    <a:pt x="436228" y="83675"/>
                  </a:cubicBezTo>
                  <a:close/>
                </a:path>
              </a:pathLst>
            </a:custGeom>
            <a:solidFill>
              <a:srgbClr val="CCD5AE"/>
            </a:solidFill>
            <a:ln w="95250" cap="rnd">
              <a:solidFill>
                <a:srgbClr val="7F664F"/>
              </a:solidFill>
              <a:prstDash val="solid"/>
              <a:round/>
            </a:ln>
          </p:spPr>
        </p:sp>
        <p:sp>
          <p:nvSpPr>
            <p:cNvPr name="TextBox 22" id="22"/>
            <p:cNvSpPr txBox="true"/>
            <p:nvPr/>
          </p:nvSpPr>
          <p:spPr>
            <a:xfrm>
              <a:off x="127000" y="320675"/>
              <a:ext cx="558800" cy="339725"/>
            </a:xfrm>
            <a:prstGeom prst="rect">
              <a:avLst/>
            </a:prstGeom>
          </p:spPr>
          <p:txBody>
            <a:bodyPr anchor="ctr" rtlCol="false" tIns="50800" lIns="50800" bIns="50800" rIns="50800"/>
            <a:lstStyle/>
            <a:p>
              <a:pPr algn="ctr">
                <a:lnSpc>
                  <a:spcPts val="1603"/>
                </a:lnSpc>
              </a:pPr>
            </a:p>
          </p:txBody>
        </p:sp>
      </p:grpSp>
      <p:sp>
        <p:nvSpPr>
          <p:cNvPr name="Freeform 23" id="23"/>
          <p:cNvSpPr/>
          <p:nvPr/>
        </p:nvSpPr>
        <p:spPr>
          <a:xfrm flipH="false" flipV="false" rot="0">
            <a:off x="207258" y="2942004"/>
            <a:ext cx="9102509" cy="5130505"/>
          </a:xfrm>
          <a:custGeom>
            <a:avLst/>
            <a:gdLst/>
            <a:ahLst/>
            <a:cxnLst/>
            <a:rect r="r" b="b" t="t" l="l"/>
            <a:pathLst>
              <a:path h="5130505" w="9102509">
                <a:moveTo>
                  <a:pt x="0" y="0"/>
                </a:moveTo>
                <a:lnTo>
                  <a:pt x="9102508" y="0"/>
                </a:lnTo>
                <a:lnTo>
                  <a:pt x="9102508" y="5130505"/>
                </a:lnTo>
                <a:lnTo>
                  <a:pt x="0" y="5130505"/>
                </a:lnTo>
                <a:lnTo>
                  <a:pt x="0" y="0"/>
                </a:lnTo>
                <a:close/>
              </a:path>
            </a:pathLst>
          </a:custGeom>
          <a:blipFill>
            <a:blip r:embed="rId2"/>
            <a:stretch>
              <a:fillRect l="0" t="0" r="0" b="0"/>
            </a:stretch>
          </a:blipFill>
        </p:spPr>
      </p:sp>
      <p:sp>
        <p:nvSpPr>
          <p:cNvPr name="Freeform 24" id="24"/>
          <p:cNvSpPr/>
          <p:nvPr/>
        </p:nvSpPr>
        <p:spPr>
          <a:xfrm flipH="false" flipV="false" rot="0">
            <a:off x="9536018" y="4428501"/>
            <a:ext cx="8563751" cy="5685329"/>
          </a:xfrm>
          <a:custGeom>
            <a:avLst/>
            <a:gdLst/>
            <a:ahLst/>
            <a:cxnLst/>
            <a:rect r="r" b="b" t="t" l="l"/>
            <a:pathLst>
              <a:path h="5685329" w="8563751">
                <a:moveTo>
                  <a:pt x="0" y="0"/>
                </a:moveTo>
                <a:lnTo>
                  <a:pt x="8563750" y="0"/>
                </a:lnTo>
                <a:lnTo>
                  <a:pt x="8563750" y="5685330"/>
                </a:lnTo>
                <a:lnTo>
                  <a:pt x="0" y="5685330"/>
                </a:lnTo>
                <a:lnTo>
                  <a:pt x="0" y="0"/>
                </a:lnTo>
                <a:close/>
              </a:path>
            </a:pathLst>
          </a:custGeom>
          <a:blipFill>
            <a:blip r:embed="rId3"/>
            <a:stretch>
              <a:fillRect l="0" t="0" r="0" b="0"/>
            </a:stretch>
          </a:blipFill>
        </p:spPr>
      </p:sp>
      <p:sp>
        <p:nvSpPr>
          <p:cNvPr name="Freeform 25" id="25"/>
          <p:cNvSpPr/>
          <p:nvPr/>
        </p:nvSpPr>
        <p:spPr>
          <a:xfrm flipH="false" flipV="false" rot="0">
            <a:off x="1361864" y="8072509"/>
            <a:ext cx="6404110" cy="2064110"/>
          </a:xfrm>
          <a:custGeom>
            <a:avLst/>
            <a:gdLst/>
            <a:ahLst/>
            <a:cxnLst/>
            <a:rect r="r" b="b" t="t" l="l"/>
            <a:pathLst>
              <a:path h="2064110" w="6404110">
                <a:moveTo>
                  <a:pt x="0" y="0"/>
                </a:moveTo>
                <a:lnTo>
                  <a:pt x="6404110" y="0"/>
                </a:lnTo>
                <a:lnTo>
                  <a:pt x="6404110" y="2064110"/>
                </a:lnTo>
                <a:lnTo>
                  <a:pt x="0" y="20641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11086138" y="2009775"/>
            <a:ext cx="5834206" cy="1487475"/>
          </a:xfrm>
          <a:custGeom>
            <a:avLst/>
            <a:gdLst/>
            <a:ahLst/>
            <a:cxnLst/>
            <a:rect r="r" b="b" t="t" l="l"/>
            <a:pathLst>
              <a:path h="1487475" w="5834206">
                <a:moveTo>
                  <a:pt x="0" y="0"/>
                </a:moveTo>
                <a:lnTo>
                  <a:pt x="5834205" y="0"/>
                </a:lnTo>
                <a:lnTo>
                  <a:pt x="5834205" y="1487475"/>
                </a:lnTo>
                <a:lnTo>
                  <a:pt x="0" y="14874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7" id="27"/>
          <p:cNvSpPr txBox="true"/>
          <p:nvPr/>
        </p:nvSpPr>
        <p:spPr>
          <a:xfrm rot="0">
            <a:off x="2760751" y="594382"/>
            <a:ext cx="14159592" cy="679450"/>
          </a:xfrm>
          <a:prstGeom prst="rect">
            <a:avLst/>
          </a:prstGeom>
        </p:spPr>
        <p:txBody>
          <a:bodyPr anchor="t" rtlCol="false" tIns="0" lIns="0" bIns="0" rIns="0">
            <a:spAutoFit/>
          </a:bodyPr>
          <a:lstStyle/>
          <a:p>
            <a:pPr algn="ctr">
              <a:lnSpc>
                <a:spcPts val="5599"/>
              </a:lnSpc>
            </a:pPr>
            <a:r>
              <a:rPr lang="en-US" b="true" sz="3999">
                <a:solidFill>
                  <a:srgbClr val="7F664F"/>
                </a:solidFill>
                <a:latin typeface="Courier Prime Bold"/>
                <a:ea typeface="Courier Prime Bold"/>
                <a:cs typeface="Courier Prime Bold"/>
                <a:sym typeface="Courier Prime Bold"/>
              </a:rPr>
              <a:t>PREDICT &amp; EVALUATION ✨</a:t>
            </a:r>
          </a:p>
        </p:txBody>
      </p:sp>
      <p:sp>
        <p:nvSpPr>
          <p:cNvPr name="TextBox 28" id="28"/>
          <p:cNvSpPr txBox="true"/>
          <p:nvPr/>
        </p:nvSpPr>
        <p:spPr>
          <a:xfrm rot="0">
            <a:off x="2627410" y="2058377"/>
            <a:ext cx="5071454" cy="615950"/>
          </a:xfrm>
          <a:prstGeom prst="rect">
            <a:avLst/>
          </a:prstGeom>
        </p:spPr>
        <p:txBody>
          <a:bodyPr anchor="t" rtlCol="false" tIns="0" lIns="0" bIns="0" rIns="0">
            <a:spAutoFit/>
          </a:bodyPr>
          <a:lstStyle/>
          <a:p>
            <a:pPr algn="ctr">
              <a:lnSpc>
                <a:spcPts val="4900"/>
              </a:lnSpc>
            </a:pPr>
            <a:r>
              <a:rPr lang="en-US" b="true" sz="3500">
                <a:solidFill>
                  <a:srgbClr val="7F664F"/>
                </a:solidFill>
                <a:latin typeface="Courier Prime Bold"/>
                <a:ea typeface="Courier Prime Bold"/>
                <a:cs typeface="Courier Prime Bold"/>
                <a:sym typeface="Courier Prime Bold"/>
              </a:rPr>
              <a:t>MODEL ACCURACY 😊</a:t>
            </a:r>
          </a:p>
        </p:txBody>
      </p:sp>
      <p:sp>
        <p:nvSpPr>
          <p:cNvPr name="TextBox 29" id="29"/>
          <p:cNvSpPr txBox="true"/>
          <p:nvPr/>
        </p:nvSpPr>
        <p:spPr>
          <a:xfrm rot="0">
            <a:off x="11086138" y="3612038"/>
            <a:ext cx="6722248" cy="615950"/>
          </a:xfrm>
          <a:prstGeom prst="rect">
            <a:avLst/>
          </a:prstGeom>
        </p:spPr>
        <p:txBody>
          <a:bodyPr anchor="t" rtlCol="false" tIns="0" lIns="0" bIns="0" rIns="0">
            <a:spAutoFit/>
          </a:bodyPr>
          <a:lstStyle/>
          <a:p>
            <a:pPr algn="ctr">
              <a:lnSpc>
                <a:spcPts val="4900"/>
              </a:lnSpc>
            </a:pPr>
            <a:r>
              <a:rPr lang="en-US" b="true" sz="3500">
                <a:solidFill>
                  <a:srgbClr val="7F664F"/>
                </a:solidFill>
                <a:latin typeface="Courier Prime Bold"/>
                <a:ea typeface="Courier Prime Bold"/>
                <a:cs typeface="Courier Prime Bold"/>
                <a:sym typeface="Courier Prime Bold"/>
              </a:rPr>
              <a:t>CLASSIFICATION REPORT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CD5AE"/>
        </a:solidFill>
      </p:bgPr>
    </p:bg>
    <p:spTree>
      <p:nvGrpSpPr>
        <p:cNvPr id="1" name=""/>
        <p:cNvGrpSpPr/>
        <p:nvPr/>
      </p:nvGrpSpPr>
      <p:grpSpPr>
        <a:xfrm>
          <a:off x="0" y="0"/>
          <a:ext cx="0" cy="0"/>
          <a:chOff x="0" y="0"/>
          <a:chExt cx="0" cy="0"/>
        </a:xfrm>
      </p:grpSpPr>
      <p:grpSp>
        <p:nvGrpSpPr>
          <p:cNvPr name="Group 2" id="2"/>
          <p:cNvGrpSpPr/>
          <p:nvPr/>
        </p:nvGrpSpPr>
        <p:grpSpPr>
          <a:xfrm rot="0">
            <a:off x="622125" y="333375"/>
            <a:ext cx="17375282" cy="1543050"/>
            <a:chOff x="0" y="0"/>
            <a:chExt cx="4576206" cy="406400"/>
          </a:xfrm>
        </p:grpSpPr>
        <p:sp>
          <p:nvSpPr>
            <p:cNvPr name="Freeform 3" id="3"/>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7F664F"/>
            </a:solidFill>
            <a:ln w="104775" cap="sq">
              <a:solidFill>
                <a:srgbClr val="7F664F"/>
              </a:solidFill>
              <a:prstDash val="solid"/>
              <a:miter/>
            </a:ln>
          </p:spPr>
        </p:sp>
        <p:sp>
          <p:nvSpPr>
            <p:cNvPr name="TextBox 4" id="4"/>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5" id="5"/>
          <p:cNvGrpSpPr/>
          <p:nvPr/>
        </p:nvGrpSpPr>
        <p:grpSpPr>
          <a:xfrm rot="0">
            <a:off x="433104" y="180975"/>
            <a:ext cx="17375282" cy="1543050"/>
            <a:chOff x="0" y="0"/>
            <a:chExt cx="4576206" cy="406400"/>
          </a:xfrm>
        </p:grpSpPr>
        <p:sp>
          <p:nvSpPr>
            <p:cNvPr name="Freeform 6" id="6"/>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FCF4D7"/>
            </a:solidFill>
            <a:ln w="104775" cap="sq">
              <a:solidFill>
                <a:srgbClr val="7F664F"/>
              </a:solidFill>
              <a:prstDash val="solid"/>
              <a:miter/>
            </a:ln>
          </p:spPr>
        </p:sp>
        <p:sp>
          <p:nvSpPr>
            <p:cNvPr name="TextBox 7" id="7"/>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8" id="8"/>
          <p:cNvGrpSpPr/>
          <p:nvPr/>
        </p:nvGrpSpPr>
        <p:grpSpPr>
          <a:xfrm rot="0">
            <a:off x="1028700" y="703591"/>
            <a:ext cx="666328" cy="537232"/>
            <a:chOff x="0" y="0"/>
            <a:chExt cx="1008115" cy="812800"/>
          </a:xfrm>
        </p:grpSpPr>
        <p:sp>
          <p:nvSpPr>
            <p:cNvPr name="Freeform 9" id="9"/>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0" id="10"/>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1" id="11"/>
          <p:cNvGrpSpPr/>
          <p:nvPr/>
        </p:nvGrpSpPr>
        <p:grpSpPr>
          <a:xfrm rot="0">
            <a:off x="1891891" y="703591"/>
            <a:ext cx="666328" cy="537232"/>
            <a:chOff x="0" y="0"/>
            <a:chExt cx="1008115" cy="812800"/>
          </a:xfrm>
        </p:grpSpPr>
        <p:sp>
          <p:nvSpPr>
            <p:cNvPr name="Freeform 12" id="12"/>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3" id="13"/>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4" id="14"/>
          <p:cNvGrpSpPr/>
          <p:nvPr/>
        </p:nvGrpSpPr>
        <p:grpSpPr>
          <a:xfrm rot="0">
            <a:off x="2759055" y="703591"/>
            <a:ext cx="666328" cy="537232"/>
            <a:chOff x="0" y="0"/>
            <a:chExt cx="1008115" cy="812800"/>
          </a:xfrm>
        </p:grpSpPr>
        <p:sp>
          <p:nvSpPr>
            <p:cNvPr name="Freeform 15" id="15"/>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6" id="16"/>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sp>
        <p:nvSpPr>
          <p:cNvPr name="Freeform 17" id="17"/>
          <p:cNvSpPr/>
          <p:nvPr/>
        </p:nvSpPr>
        <p:spPr>
          <a:xfrm flipH="false" flipV="false" rot="0">
            <a:off x="9785160" y="3322193"/>
            <a:ext cx="8417438" cy="6890081"/>
          </a:xfrm>
          <a:custGeom>
            <a:avLst/>
            <a:gdLst/>
            <a:ahLst/>
            <a:cxnLst/>
            <a:rect r="r" b="b" t="t" l="l"/>
            <a:pathLst>
              <a:path h="6890081" w="8417438">
                <a:moveTo>
                  <a:pt x="0" y="0"/>
                </a:moveTo>
                <a:lnTo>
                  <a:pt x="8417438" y="0"/>
                </a:lnTo>
                <a:lnTo>
                  <a:pt x="8417438" y="6890080"/>
                </a:lnTo>
                <a:lnTo>
                  <a:pt x="0" y="6890080"/>
                </a:lnTo>
                <a:lnTo>
                  <a:pt x="0" y="0"/>
                </a:lnTo>
                <a:close/>
              </a:path>
            </a:pathLst>
          </a:custGeom>
          <a:blipFill>
            <a:blip r:embed="rId2"/>
            <a:stretch>
              <a:fillRect l="0" t="0" r="0" b="0"/>
            </a:stretch>
          </a:blipFill>
        </p:spPr>
      </p:sp>
      <p:sp>
        <p:nvSpPr>
          <p:cNvPr name="Freeform 18" id="18"/>
          <p:cNvSpPr/>
          <p:nvPr/>
        </p:nvSpPr>
        <p:spPr>
          <a:xfrm flipH="false" flipV="false" rot="-10185350">
            <a:off x="3954045" y="5616856"/>
            <a:ext cx="3794188" cy="4114800"/>
          </a:xfrm>
          <a:custGeom>
            <a:avLst/>
            <a:gdLst/>
            <a:ahLst/>
            <a:cxnLst/>
            <a:rect r="r" b="b" t="t" l="l"/>
            <a:pathLst>
              <a:path h="4114800" w="3794188">
                <a:moveTo>
                  <a:pt x="0" y="0"/>
                </a:moveTo>
                <a:lnTo>
                  <a:pt x="3794189" y="0"/>
                </a:lnTo>
                <a:lnTo>
                  <a:pt x="379418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74727" y="1961827"/>
            <a:ext cx="10438079" cy="5431580"/>
          </a:xfrm>
          <a:custGeom>
            <a:avLst/>
            <a:gdLst/>
            <a:ahLst/>
            <a:cxnLst/>
            <a:rect r="r" b="b" t="t" l="l"/>
            <a:pathLst>
              <a:path h="5431580" w="10438079">
                <a:moveTo>
                  <a:pt x="0" y="0"/>
                </a:moveTo>
                <a:lnTo>
                  <a:pt x="10438079" y="0"/>
                </a:lnTo>
                <a:lnTo>
                  <a:pt x="10438079" y="5431579"/>
                </a:lnTo>
                <a:lnTo>
                  <a:pt x="0" y="5431579"/>
                </a:lnTo>
                <a:lnTo>
                  <a:pt x="0" y="0"/>
                </a:lnTo>
                <a:close/>
              </a:path>
            </a:pathLst>
          </a:custGeom>
          <a:blipFill>
            <a:blip r:embed="rId5"/>
            <a:stretch>
              <a:fillRect l="0" t="0" r="0" b="0"/>
            </a:stretch>
          </a:blipFill>
        </p:spPr>
      </p:sp>
      <p:sp>
        <p:nvSpPr>
          <p:cNvPr name="Freeform 20" id="20"/>
          <p:cNvSpPr/>
          <p:nvPr/>
        </p:nvSpPr>
        <p:spPr>
          <a:xfrm flipH="false" flipV="false" rot="0">
            <a:off x="1103897" y="7479131"/>
            <a:ext cx="2242315" cy="2733142"/>
          </a:xfrm>
          <a:custGeom>
            <a:avLst/>
            <a:gdLst/>
            <a:ahLst/>
            <a:cxnLst/>
            <a:rect r="r" b="b" t="t" l="l"/>
            <a:pathLst>
              <a:path h="2733142" w="2242315">
                <a:moveTo>
                  <a:pt x="0" y="0"/>
                </a:moveTo>
                <a:lnTo>
                  <a:pt x="2242316" y="0"/>
                </a:lnTo>
                <a:lnTo>
                  <a:pt x="2242316" y="2733142"/>
                </a:lnTo>
                <a:lnTo>
                  <a:pt x="0" y="27331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2558219" y="650875"/>
            <a:ext cx="14159592" cy="679450"/>
          </a:xfrm>
          <a:prstGeom prst="rect">
            <a:avLst/>
          </a:prstGeom>
        </p:spPr>
        <p:txBody>
          <a:bodyPr anchor="t" rtlCol="false" tIns="0" lIns="0" bIns="0" rIns="0">
            <a:spAutoFit/>
          </a:bodyPr>
          <a:lstStyle/>
          <a:p>
            <a:pPr algn="ctr">
              <a:lnSpc>
                <a:spcPts val="5599"/>
              </a:lnSpc>
            </a:pPr>
            <a:r>
              <a:rPr lang="en-US" b="true" sz="3999">
                <a:solidFill>
                  <a:srgbClr val="7F664F"/>
                </a:solidFill>
                <a:latin typeface="Courier Prime Bold"/>
                <a:ea typeface="Courier Prime Bold"/>
                <a:cs typeface="Courier Prime Bold"/>
                <a:sym typeface="Courier Prime Bold"/>
              </a:rPr>
              <a:t>CONFUSION MATRIX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CD5AE"/>
        </a:solidFill>
      </p:bgPr>
    </p:bg>
    <p:spTree>
      <p:nvGrpSpPr>
        <p:cNvPr id="1" name=""/>
        <p:cNvGrpSpPr/>
        <p:nvPr/>
      </p:nvGrpSpPr>
      <p:grpSpPr>
        <a:xfrm>
          <a:off x="0" y="0"/>
          <a:ext cx="0" cy="0"/>
          <a:chOff x="0" y="0"/>
          <a:chExt cx="0" cy="0"/>
        </a:xfrm>
      </p:grpSpPr>
      <p:grpSp>
        <p:nvGrpSpPr>
          <p:cNvPr name="Group 2" id="2"/>
          <p:cNvGrpSpPr/>
          <p:nvPr/>
        </p:nvGrpSpPr>
        <p:grpSpPr>
          <a:xfrm rot="0">
            <a:off x="622125" y="333375"/>
            <a:ext cx="17375282" cy="1543050"/>
            <a:chOff x="0" y="0"/>
            <a:chExt cx="4576206" cy="406400"/>
          </a:xfrm>
        </p:grpSpPr>
        <p:sp>
          <p:nvSpPr>
            <p:cNvPr name="Freeform 3" id="3"/>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7F664F"/>
            </a:solidFill>
            <a:ln w="104775" cap="sq">
              <a:solidFill>
                <a:srgbClr val="7F664F"/>
              </a:solidFill>
              <a:prstDash val="solid"/>
              <a:miter/>
            </a:ln>
          </p:spPr>
        </p:sp>
        <p:sp>
          <p:nvSpPr>
            <p:cNvPr name="TextBox 4" id="4"/>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5" id="5"/>
          <p:cNvGrpSpPr/>
          <p:nvPr/>
        </p:nvGrpSpPr>
        <p:grpSpPr>
          <a:xfrm rot="0">
            <a:off x="433104" y="180975"/>
            <a:ext cx="17375282" cy="1543050"/>
            <a:chOff x="0" y="0"/>
            <a:chExt cx="4576206" cy="406400"/>
          </a:xfrm>
        </p:grpSpPr>
        <p:sp>
          <p:nvSpPr>
            <p:cNvPr name="Freeform 6" id="6"/>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FCF4D7"/>
            </a:solidFill>
            <a:ln w="104775" cap="sq">
              <a:solidFill>
                <a:srgbClr val="7F664F"/>
              </a:solidFill>
              <a:prstDash val="solid"/>
              <a:miter/>
            </a:ln>
          </p:spPr>
        </p:sp>
        <p:sp>
          <p:nvSpPr>
            <p:cNvPr name="TextBox 7" id="7"/>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8" id="8"/>
          <p:cNvGrpSpPr/>
          <p:nvPr/>
        </p:nvGrpSpPr>
        <p:grpSpPr>
          <a:xfrm rot="0">
            <a:off x="1028700" y="703591"/>
            <a:ext cx="666328" cy="537232"/>
            <a:chOff x="0" y="0"/>
            <a:chExt cx="1008115" cy="812800"/>
          </a:xfrm>
        </p:grpSpPr>
        <p:sp>
          <p:nvSpPr>
            <p:cNvPr name="Freeform 9" id="9"/>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0" id="10"/>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1" id="11"/>
          <p:cNvGrpSpPr/>
          <p:nvPr/>
        </p:nvGrpSpPr>
        <p:grpSpPr>
          <a:xfrm rot="0">
            <a:off x="1891891" y="703591"/>
            <a:ext cx="666328" cy="537232"/>
            <a:chOff x="0" y="0"/>
            <a:chExt cx="1008115" cy="812800"/>
          </a:xfrm>
        </p:grpSpPr>
        <p:sp>
          <p:nvSpPr>
            <p:cNvPr name="Freeform 12" id="12"/>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3" id="13"/>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4" id="14"/>
          <p:cNvGrpSpPr/>
          <p:nvPr/>
        </p:nvGrpSpPr>
        <p:grpSpPr>
          <a:xfrm rot="0">
            <a:off x="2759055" y="703591"/>
            <a:ext cx="666328" cy="537232"/>
            <a:chOff x="0" y="0"/>
            <a:chExt cx="1008115" cy="812800"/>
          </a:xfrm>
        </p:grpSpPr>
        <p:sp>
          <p:nvSpPr>
            <p:cNvPr name="Freeform 15" id="15"/>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6" id="16"/>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sp>
        <p:nvSpPr>
          <p:cNvPr name="Freeform 17" id="17"/>
          <p:cNvSpPr/>
          <p:nvPr/>
        </p:nvSpPr>
        <p:spPr>
          <a:xfrm flipH="false" flipV="false" rot="-10185350">
            <a:off x="3954045" y="5616856"/>
            <a:ext cx="3794188" cy="4114800"/>
          </a:xfrm>
          <a:custGeom>
            <a:avLst/>
            <a:gdLst/>
            <a:ahLst/>
            <a:cxnLst/>
            <a:rect r="r" b="b" t="t" l="l"/>
            <a:pathLst>
              <a:path h="4114800" w="3794188">
                <a:moveTo>
                  <a:pt x="0" y="0"/>
                </a:moveTo>
                <a:lnTo>
                  <a:pt x="3794189" y="0"/>
                </a:lnTo>
                <a:lnTo>
                  <a:pt x="379418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200510" y="2040584"/>
            <a:ext cx="17892465" cy="5725589"/>
          </a:xfrm>
          <a:custGeom>
            <a:avLst/>
            <a:gdLst/>
            <a:ahLst/>
            <a:cxnLst/>
            <a:rect r="r" b="b" t="t" l="l"/>
            <a:pathLst>
              <a:path h="5725589" w="17892465">
                <a:moveTo>
                  <a:pt x="0" y="0"/>
                </a:moveTo>
                <a:lnTo>
                  <a:pt x="17892464" y="0"/>
                </a:lnTo>
                <a:lnTo>
                  <a:pt x="17892464" y="5725589"/>
                </a:lnTo>
                <a:lnTo>
                  <a:pt x="0" y="5725589"/>
                </a:lnTo>
                <a:lnTo>
                  <a:pt x="0" y="0"/>
                </a:lnTo>
                <a:close/>
              </a:path>
            </a:pathLst>
          </a:custGeom>
          <a:blipFill>
            <a:blip r:embed="rId4"/>
            <a:stretch>
              <a:fillRect l="0" t="0" r="0" b="0"/>
            </a:stretch>
          </a:blipFill>
        </p:spPr>
      </p:sp>
      <p:sp>
        <p:nvSpPr>
          <p:cNvPr name="Freeform 19" id="19"/>
          <p:cNvSpPr/>
          <p:nvPr/>
        </p:nvSpPr>
        <p:spPr>
          <a:xfrm flipH="false" flipV="false" rot="0">
            <a:off x="9479134" y="4791535"/>
            <a:ext cx="8613840" cy="5341238"/>
          </a:xfrm>
          <a:custGeom>
            <a:avLst/>
            <a:gdLst/>
            <a:ahLst/>
            <a:cxnLst/>
            <a:rect r="r" b="b" t="t" l="l"/>
            <a:pathLst>
              <a:path h="5341238" w="8613840">
                <a:moveTo>
                  <a:pt x="0" y="0"/>
                </a:moveTo>
                <a:lnTo>
                  <a:pt x="8613840" y="0"/>
                </a:lnTo>
                <a:lnTo>
                  <a:pt x="8613840" y="5341237"/>
                </a:lnTo>
                <a:lnTo>
                  <a:pt x="0" y="5341237"/>
                </a:lnTo>
                <a:lnTo>
                  <a:pt x="0" y="0"/>
                </a:lnTo>
                <a:close/>
              </a:path>
            </a:pathLst>
          </a:custGeom>
          <a:blipFill>
            <a:blip r:embed="rId5"/>
            <a:stretch>
              <a:fillRect l="0" t="0" r="0" b="0"/>
            </a:stretch>
          </a:blipFill>
        </p:spPr>
      </p:sp>
      <p:sp>
        <p:nvSpPr>
          <p:cNvPr name="Freeform 20" id="20"/>
          <p:cNvSpPr/>
          <p:nvPr/>
        </p:nvSpPr>
        <p:spPr>
          <a:xfrm flipH="true" flipV="false" rot="0">
            <a:off x="682338" y="7843459"/>
            <a:ext cx="2419106" cy="2443541"/>
          </a:xfrm>
          <a:custGeom>
            <a:avLst/>
            <a:gdLst/>
            <a:ahLst/>
            <a:cxnLst/>
            <a:rect r="r" b="b" t="t" l="l"/>
            <a:pathLst>
              <a:path h="2443541" w="2419106">
                <a:moveTo>
                  <a:pt x="2419106" y="0"/>
                </a:moveTo>
                <a:lnTo>
                  <a:pt x="0" y="0"/>
                </a:lnTo>
                <a:lnTo>
                  <a:pt x="0" y="2443541"/>
                </a:lnTo>
                <a:lnTo>
                  <a:pt x="2419106" y="2443541"/>
                </a:lnTo>
                <a:lnTo>
                  <a:pt x="2419106" y="0"/>
                </a:lnTo>
                <a:close/>
              </a:path>
            </a:pathLst>
          </a:custGeom>
          <a:blipFill>
            <a:blip r:embed="rId6"/>
            <a:stretch>
              <a:fillRect l="0" t="0" r="0" b="0"/>
            </a:stretch>
          </a:blipFill>
        </p:spPr>
      </p:sp>
      <p:sp>
        <p:nvSpPr>
          <p:cNvPr name="TextBox 21" id="21"/>
          <p:cNvSpPr txBox="true"/>
          <p:nvPr/>
        </p:nvSpPr>
        <p:spPr>
          <a:xfrm rot="0">
            <a:off x="2558219" y="650875"/>
            <a:ext cx="14159592" cy="679450"/>
          </a:xfrm>
          <a:prstGeom prst="rect">
            <a:avLst/>
          </a:prstGeom>
        </p:spPr>
        <p:txBody>
          <a:bodyPr anchor="t" rtlCol="false" tIns="0" lIns="0" bIns="0" rIns="0">
            <a:spAutoFit/>
          </a:bodyPr>
          <a:lstStyle/>
          <a:p>
            <a:pPr algn="ctr">
              <a:lnSpc>
                <a:spcPts val="5599"/>
              </a:lnSpc>
            </a:pPr>
            <a:r>
              <a:rPr lang="en-US" b="true" sz="3999">
                <a:solidFill>
                  <a:srgbClr val="7F664F"/>
                </a:solidFill>
                <a:latin typeface="Courier Prime Bold"/>
                <a:ea typeface="Courier Prime Bold"/>
                <a:cs typeface="Courier Prime Bold"/>
                <a:sym typeface="Courier Prime Bold"/>
              </a:rPr>
              <a:t>DATA SCIENCE SALARY TRENDS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CD5AE"/>
        </a:solidFill>
      </p:bgPr>
    </p:bg>
    <p:spTree>
      <p:nvGrpSpPr>
        <p:cNvPr id="1" name=""/>
        <p:cNvGrpSpPr/>
        <p:nvPr/>
      </p:nvGrpSpPr>
      <p:grpSpPr>
        <a:xfrm>
          <a:off x="0" y="0"/>
          <a:ext cx="0" cy="0"/>
          <a:chOff x="0" y="0"/>
          <a:chExt cx="0" cy="0"/>
        </a:xfrm>
      </p:grpSpPr>
      <p:grpSp>
        <p:nvGrpSpPr>
          <p:cNvPr name="Group 2" id="2"/>
          <p:cNvGrpSpPr/>
          <p:nvPr/>
        </p:nvGrpSpPr>
        <p:grpSpPr>
          <a:xfrm rot="0">
            <a:off x="622125" y="333375"/>
            <a:ext cx="17375282" cy="1543050"/>
            <a:chOff x="0" y="0"/>
            <a:chExt cx="4576206" cy="406400"/>
          </a:xfrm>
        </p:grpSpPr>
        <p:sp>
          <p:nvSpPr>
            <p:cNvPr name="Freeform 3" id="3"/>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7F664F"/>
            </a:solidFill>
            <a:ln w="104775" cap="sq">
              <a:solidFill>
                <a:srgbClr val="7F664F"/>
              </a:solidFill>
              <a:prstDash val="solid"/>
              <a:miter/>
            </a:ln>
          </p:spPr>
        </p:sp>
        <p:sp>
          <p:nvSpPr>
            <p:cNvPr name="TextBox 4" id="4"/>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5" id="5"/>
          <p:cNvGrpSpPr/>
          <p:nvPr/>
        </p:nvGrpSpPr>
        <p:grpSpPr>
          <a:xfrm rot="0">
            <a:off x="433104" y="180975"/>
            <a:ext cx="17375282" cy="1543050"/>
            <a:chOff x="0" y="0"/>
            <a:chExt cx="4576206" cy="406400"/>
          </a:xfrm>
        </p:grpSpPr>
        <p:sp>
          <p:nvSpPr>
            <p:cNvPr name="Freeform 6" id="6"/>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FCF4D7"/>
            </a:solidFill>
            <a:ln w="104775" cap="sq">
              <a:solidFill>
                <a:srgbClr val="7F664F"/>
              </a:solidFill>
              <a:prstDash val="solid"/>
              <a:miter/>
            </a:ln>
          </p:spPr>
        </p:sp>
        <p:sp>
          <p:nvSpPr>
            <p:cNvPr name="TextBox 7" id="7"/>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8" id="8"/>
          <p:cNvGrpSpPr/>
          <p:nvPr/>
        </p:nvGrpSpPr>
        <p:grpSpPr>
          <a:xfrm rot="0">
            <a:off x="1028700" y="703591"/>
            <a:ext cx="666328" cy="537232"/>
            <a:chOff x="0" y="0"/>
            <a:chExt cx="1008115" cy="812800"/>
          </a:xfrm>
        </p:grpSpPr>
        <p:sp>
          <p:nvSpPr>
            <p:cNvPr name="Freeform 9" id="9"/>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0" id="10"/>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1" id="11"/>
          <p:cNvGrpSpPr/>
          <p:nvPr/>
        </p:nvGrpSpPr>
        <p:grpSpPr>
          <a:xfrm rot="0">
            <a:off x="1891891" y="703591"/>
            <a:ext cx="666328" cy="537232"/>
            <a:chOff x="0" y="0"/>
            <a:chExt cx="1008115" cy="812800"/>
          </a:xfrm>
        </p:grpSpPr>
        <p:sp>
          <p:nvSpPr>
            <p:cNvPr name="Freeform 12" id="12"/>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3" id="13"/>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4" id="14"/>
          <p:cNvGrpSpPr/>
          <p:nvPr/>
        </p:nvGrpSpPr>
        <p:grpSpPr>
          <a:xfrm rot="0">
            <a:off x="2759055" y="703591"/>
            <a:ext cx="666328" cy="537232"/>
            <a:chOff x="0" y="0"/>
            <a:chExt cx="1008115" cy="812800"/>
          </a:xfrm>
        </p:grpSpPr>
        <p:sp>
          <p:nvSpPr>
            <p:cNvPr name="Freeform 15" id="15"/>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6" id="16"/>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sp>
        <p:nvSpPr>
          <p:cNvPr name="Freeform 17" id="17"/>
          <p:cNvSpPr/>
          <p:nvPr/>
        </p:nvSpPr>
        <p:spPr>
          <a:xfrm flipH="false" flipV="true" rot="-8394641">
            <a:off x="10734219" y="1486547"/>
            <a:ext cx="3903051" cy="4232861"/>
          </a:xfrm>
          <a:custGeom>
            <a:avLst/>
            <a:gdLst/>
            <a:ahLst/>
            <a:cxnLst/>
            <a:rect r="r" b="b" t="t" l="l"/>
            <a:pathLst>
              <a:path h="4232861" w="3903051">
                <a:moveTo>
                  <a:pt x="0" y="4232861"/>
                </a:moveTo>
                <a:lnTo>
                  <a:pt x="3903050" y="4232861"/>
                </a:lnTo>
                <a:lnTo>
                  <a:pt x="3903050" y="0"/>
                </a:lnTo>
                <a:lnTo>
                  <a:pt x="0" y="0"/>
                </a:lnTo>
                <a:lnTo>
                  <a:pt x="0" y="423286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40504" y="1985934"/>
            <a:ext cx="10862452" cy="8146839"/>
          </a:xfrm>
          <a:custGeom>
            <a:avLst/>
            <a:gdLst/>
            <a:ahLst/>
            <a:cxnLst/>
            <a:rect r="r" b="b" t="t" l="l"/>
            <a:pathLst>
              <a:path h="8146839" w="10862452">
                <a:moveTo>
                  <a:pt x="0" y="0"/>
                </a:moveTo>
                <a:lnTo>
                  <a:pt x="10862452" y="0"/>
                </a:lnTo>
                <a:lnTo>
                  <a:pt x="10862452" y="8146838"/>
                </a:lnTo>
                <a:lnTo>
                  <a:pt x="0" y="8146838"/>
                </a:lnTo>
                <a:lnTo>
                  <a:pt x="0" y="0"/>
                </a:lnTo>
                <a:close/>
              </a:path>
            </a:pathLst>
          </a:custGeom>
          <a:blipFill>
            <a:blip r:embed="rId4"/>
            <a:stretch>
              <a:fillRect l="0" t="0" r="0" b="0"/>
            </a:stretch>
          </a:blipFill>
        </p:spPr>
      </p:sp>
      <p:sp>
        <p:nvSpPr>
          <p:cNvPr name="Freeform 19" id="19"/>
          <p:cNvSpPr/>
          <p:nvPr/>
        </p:nvSpPr>
        <p:spPr>
          <a:xfrm flipH="false" flipV="false" rot="0">
            <a:off x="8775372" y="4140254"/>
            <a:ext cx="9277890" cy="5992518"/>
          </a:xfrm>
          <a:custGeom>
            <a:avLst/>
            <a:gdLst/>
            <a:ahLst/>
            <a:cxnLst/>
            <a:rect r="r" b="b" t="t" l="l"/>
            <a:pathLst>
              <a:path h="5992518" w="9277890">
                <a:moveTo>
                  <a:pt x="0" y="0"/>
                </a:moveTo>
                <a:lnTo>
                  <a:pt x="9277890" y="0"/>
                </a:lnTo>
                <a:lnTo>
                  <a:pt x="9277890" y="5992518"/>
                </a:lnTo>
                <a:lnTo>
                  <a:pt x="0" y="5992518"/>
                </a:lnTo>
                <a:lnTo>
                  <a:pt x="0" y="0"/>
                </a:lnTo>
                <a:close/>
              </a:path>
            </a:pathLst>
          </a:custGeom>
          <a:blipFill>
            <a:blip r:embed="rId5"/>
            <a:stretch>
              <a:fillRect l="0" t="0" r="0" b="0"/>
            </a:stretch>
          </a:blipFill>
        </p:spPr>
      </p:sp>
      <p:sp>
        <p:nvSpPr>
          <p:cNvPr name="TextBox 20" id="20"/>
          <p:cNvSpPr txBox="true"/>
          <p:nvPr/>
        </p:nvSpPr>
        <p:spPr>
          <a:xfrm rot="0">
            <a:off x="2558219" y="650875"/>
            <a:ext cx="14159592" cy="679450"/>
          </a:xfrm>
          <a:prstGeom prst="rect">
            <a:avLst/>
          </a:prstGeom>
        </p:spPr>
        <p:txBody>
          <a:bodyPr anchor="t" rtlCol="false" tIns="0" lIns="0" bIns="0" rIns="0">
            <a:spAutoFit/>
          </a:bodyPr>
          <a:lstStyle/>
          <a:p>
            <a:pPr algn="ctr">
              <a:lnSpc>
                <a:spcPts val="5599"/>
              </a:lnSpc>
            </a:pPr>
            <a:r>
              <a:rPr lang="en-US" b="true" sz="3999">
                <a:solidFill>
                  <a:srgbClr val="7F664F"/>
                </a:solidFill>
                <a:latin typeface="Courier Prime Bold"/>
                <a:ea typeface="Courier Prime Bold"/>
                <a:cs typeface="Courier Prime Bold"/>
                <a:sym typeface="Courier Prime Bold"/>
              </a:rPr>
              <a:t>AVERAGE SALARY BY EXPERIENCE LEVEL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CD5AE"/>
        </a:solidFill>
      </p:bgPr>
    </p:bg>
    <p:spTree>
      <p:nvGrpSpPr>
        <p:cNvPr id="1" name=""/>
        <p:cNvGrpSpPr/>
        <p:nvPr/>
      </p:nvGrpSpPr>
      <p:grpSpPr>
        <a:xfrm>
          <a:off x="0" y="0"/>
          <a:ext cx="0" cy="0"/>
          <a:chOff x="0" y="0"/>
          <a:chExt cx="0" cy="0"/>
        </a:xfrm>
      </p:grpSpPr>
      <p:sp>
        <p:nvSpPr>
          <p:cNvPr name="Freeform 2" id="2"/>
          <p:cNvSpPr/>
          <p:nvPr/>
        </p:nvSpPr>
        <p:spPr>
          <a:xfrm flipH="false" flipV="false" rot="-1357587">
            <a:off x="12561778" y="4945780"/>
            <a:ext cx="2146299" cy="1907523"/>
          </a:xfrm>
          <a:custGeom>
            <a:avLst/>
            <a:gdLst/>
            <a:ahLst/>
            <a:cxnLst/>
            <a:rect r="r" b="b" t="t" l="l"/>
            <a:pathLst>
              <a:path h="1907523" w="2146299">
                <a:moveTo>
                  <a:pt x="0" y="0"/>
                </a:moveTo>
                <a:lnTo>
                  <a:pt x="2146299" y="0"/>
                </a:lnTo>
                <a:lnTo>
                  <a:pt x="2146299" y="1907523"/>
                </a:lnTo>
                <a:lnTo>
                  <a:pt x="0" y="1907523"/>
                </a:lnTo>
                <a:lnTo>
                  <a:pt x="0" y="0"/>
                </a:lnTo>
                <a:close/>
              </a:path>
            </a:pathLst>
          </a:custGeom>
          <a:blipFill>
            <a:blip r:embed="rId2"/>
            <a:stretch>
              <a:fillRect l="0" t="0" r="0" b="0"/>
            </a:stretch>
          </a:blipFill>
        </p:spPr>
      </p:sp>
      <p:sp>
        <p:nvSpPr>
          <p:cNvPr name="Freeform 3" id="3"/>
          <p:cNvSpPr/>
          <p:nvPr/>
        </p:nvSpPr>
        <p:spPr>
          <a:xfrm flipH="false" flipV="false" rot="0">
            <a:off x="250012" y="170628"/>
            <a:ext cx="12446717" cy="9941815"/>
          </a:xfrm>
          <a:custGeom>
            <a:avLst/>
            <a:gdLst/>
            <a:ahLst/>
            <a:cxnLst/>
            <a:rect r="r" b="b" t="t" l="l"/>
            <a:pathLst>
              <a:path h="9941815" w="12446717">
                <a:moveTo>
                  <a:pt x="0" y="0"/>
                </a:moveTo>
                <a:lnTo>
                  <a:pt x="12446717" y="0"/>
                </a:lnTo>
                <a:lnTo>
                  <a:pt x="12446717" y="9941815"/>
                </a:lnTo>
                <a:lnTo>
                  <a:pt x="0" y="9941815"/>
                </a:lnTo>
                <a:lnTo>
                  <a:pt x="0" y="0"/>
                </a:lnTo>
                <a:close/>
              </a:path>
            </a:pathLst>
          </a:custGeom>
          <a:blipFill>
            <a:blip r:embed="rId3"/>
            <a:stretch>
              <a:fillRect l="0" t="0" r="0" b="0"/>
            </a:stretch>
          </a:blipFill>
        </p:spPr>
      </p:sp>
      <p:sp>
        <p:nvSpPr>
          <p:cNvPr name="Freeform 4" id="4"/>
          <p:cNvSpPr/>
          <p:nvPr/>
        </p:nvSpPr>
        <p:spPr>
          <a:xfrm flipH="false" flipV="false" rot="0">
            <a:off x="13204440" y="500219"/>
            <a:ext cx="4643281" cy="4643281"/>
          </a:xfrm>
          <a:custGeom>
            <a:avLst/>
            <a:gdLst/>
            <a:ahLst/>
            <a:cxnLst/>
            <a:rect r="r" b="b" t="t" l="l"/>
            <a:pathLst>
              <a:path h="4643281" w="4643281">
                <a:moveTo>
                  <a:pt x="0" y="0"/>
                </a:moveTo>
                <a:lnTo>
                  <a:pt x="4643281" y="0"/>
                </a:lnTo>
                <a:lnTo>
                  <a:pt x="4643281" y="4643281"/>
                </a:lnTo>
                <a:lnTo>
                  <a:pt x="0" y="46432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984300" y="5708809"/>
            <a:ext cx="5083560" cy="4403634"/>
          </a:xfrm>
          <a:custGeom>
            <a:avLst/>
            <a:gdLst/>
            <a:ahLst/>
            <a:cxnLst/>
            <a:rect r="r" b="b" t="t" l="l"/>
            <a:pathLst>
              <a:path h="4403634" w="5083560">
                <a:moveTo>
                  <a:pt x="0" y="0"/>
                </a:moveTo>
                <a:lnTo>
                  <a:pt x="5083560" y="0"/>
                </a:lnTo>
                <a:lnTo>
                  <a:pt x="5083560" y="4403634"/>
                </a:lnTo>
                <a:lnTo>
                  <a:pt x="0" y="4403634"/>
                </a:lnTo>
                <a:lnTo>
                  <a:pt x="0" y="0"/>
                </a:lnTo>
                <a:close/>
              </a:path>
            </a:pathLst>
          </a:custGeom>
          <a:blipFill>
            <a:blip r:embed="rId6"/>
            <a:stretch>
              <a:fillRect l="0" t="0" r="0" b="0"/>
            </a:stretch>
          </a:blipFill>
        </p:spPr>
      </p:sp>
      <p:sp>
        <p:nvSpPr>
          <p:cNvPr name="TextBox 6" id="6"/>
          <p:cNvSpPr txBox="true"/>
          <p:nvPr/>
        </p:nvSpPr>
        <p:spPr>
          <a:xfrm rot="0">
            <a:off x="13358273" y="1201179"/>
            <a:ext cx="4235610" cy="1841490"/>
          </a:xfrm>
          <a:prstGeom prst="rect">
            <a:avLst/>
          </a:prstGeom>
        </p:spPr>
        <p:txBody>
          <a:bodyPr anchor="t" rtlCol="false" tIns="0" lIns="0" bIns="0" rIns="0">
            <a:spAutoFit/>
          </a:bodyPr>
          <a:lstStyle/>
          <a:p>
            <a:pPr algn="ctr">
              <a:lnSpc>
                <a:spcPts val="4902"/>
              </a:lnSpc>
            </a:pPr>
            <a:r>
              <a:rPr lang="en-US" b="true" sz="3502">
                <a:solidFill>
                  <a:srgbClr val="7F664F"/>
                </a:solidFill>
                <a:latin typeface="Courier Prime Bold"/>
                <a:ea typeface="Courier Prime Bold"/>
                <a:cs typeface="Courier Prime Bold"/>
                <a:sym typeface="Courier Prime Bold"/>
              </a:rPr>
              <a:t>JOB TITLE RECOMMENDATION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CCD5AE"/>
        </a:solidFill>
      </p:bgPr>
    </p:bg>
    <p:spTree>
      <p:nvGrpSpPr>
        <p:cNvPr id="1" name=""/>
        <p:cNvGrpSpPr/>
        <p:nvPr/>
      </p:nvGrpSpPr>
      <p:grpSpPr>
        <a:xfrm>
          <a:off x="0" y="0"/>
          <a:ext cx="0" cy="0"/>
          <a:chOff x="0" y="0"/>
          <a:chExt cx="0" cy="0"/>
        </a:xfrm>
      </p:grpSpPr>
      <p:grpSp>
        <p:nvGrpSpPr>
          <p:cNvPr name="Group 2" id="2"/>
          <p:cNvGrpSpPr/>
          <p:nvPr/>
        </p:nvGrpSpPr>
        <p:grpSpPr>
          <a:xfrm rot="0">
            <a:off x="622125" y="333375"/>
            <a:ext cx="17375282" cy="1543050"/>
            <a:chOff x="0" y="0"/>
            <a:chExt cx="4576206" cy="406400"/>
          </a:xfrm>
        </p:grpSpPr>
        <p:sp>
          <p:nvSpPr>
            <p:cNvPr name="Freeform 3" id="3"/>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7F664F"/>
            </a:solidFill>
            <a:ln w="104775" cap="sq">
              <a:solidFill>
                <a:srgbClr val="7F664F"/>
              </a:solidFill>
              <a:prstDash val="solid"/>
              <a:miter/>
            </a:ln>
          </p:spPr>
        </p:sp>
        <p:sp>
          <p:nvSpPr>
            <p:cNvPr name="TextBox 4" id="4"/>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5" id="5"/>
          <p:cNvGrpSpPr/>
          <p:nvPr/>
        </p:nvGrpSpPr>
        <p:grpSpPr>
          <a:xfrm rot="0">
            <a:off x="433104" y="180975"/>
            <a:ext cx="17375282" cy="1543050"/>
            <a:chOff x="0" y="0"/>
            <a:chExt cx="4576206" cy="406400"/>
          </a:xfrm>
        </p:grpSpPr>
        <p:sp>
          <p:nvSpPr>
            <p:cNvPr name="Freeform 6" id="6"/>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FCF4D7"/>
            </a:solidFill>
            <a:ln w="104775" cap="sq">
              <a:solidFill>
                <a:srgbClr val="7F664F"/>
              </a:solidFill>
              <a:prstDash val="solid"/>
              <a:miter/>
            </a:ln>
          </p:spPr>
        </p:sp>
        <p:sp>
          <p:nvSpPr>
            <p:cNvPr name="TextBox 7" id="7"/>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8" id="8"/>
          <p:cNvGrpSpPr/>
          <p:nvPr/>
        </p:nvGrpSpPr>
        <p:grpSpPr>
          <a:xfrm rot="0">
            <a:off x="1028700" y="703591"/>
            <a:ext cx="666328" cy="537232"/>
            <a:chOff x="0" y="0"/>
            <a:chExt cx="1008115" cy="812800"/>
          </a:xfrm>
        </p:grpSpPr>
        <p:sp>
          <p:nvSpPr>
            <p:cNvPr name="Freeform 9" id="9"/>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0" id="10"/>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1" id="11"/>
          <p:cNvGrpSpPr/>
          <p:nvPr/>
        </p:nvGrpSpPr>
        <p:grpSpPr>
          <a:xfrm rot="0">
            <a:off x="1891891" y="703591"/>
            <a:ext cx="666328" cy="537232"/>
            <a:chOff x="0" y="0"/>
            <a:chExt cx="1008115" cy="812800"/>
          </a:xfrm>
        </p:grpSpPr>
        <p:sp>
          <p:nvSpPr>
            <p:cNvPr name="Freeform 12" id="12"/>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3" id="13"/>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4" id="14"/>
          <p:cNvGrpSpPr/>
          <p:nvPr/>
        </p:nvGrpSpPr>
        <p:grpSpPr>
          <a:xfrm rot="0">
            <a:off x="2759055" y="703591"/>
            <a:ext cx="666328" cy="537232"/>
            <a:chOff x="0" y="0"/>
            <a:chExt cx="1008115" cy="812800"/>
          </a:xfrm>
        </p:grpSpPr>
        <p:sp>
          <p:nvSpPr>
            <p:cNvPr name="Freeform 15" id="15"/>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6" id="16"/>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sp>
        <p:nvSpPr>
          <p:cNvPr name="Freeform 17" id="17"/>
          <p:cNvSpPr/>
          <p:nvPr/>
        </p:nvSpPr>
        <p:spPr>
          <a:xfrm flipH="false" flipV="false" rot="0">
            <a:off x="413616" y="1979710"/>
            <a:ext cx="3215831" cy="3038960"/>
          </a:xfrm>
          <a:custGeom>
            <a:avLst/>
            <a:gdLst/>
            <a:ahLst/>
            <a:cxnLst/>
            <a:rect r="r" b="b" t="t" l="l"/>
            <a:pathLst>
              <a:path h="3038960" w="3215831">
                <a:moveTo>
                  <a:pt x="0" y="0"/>
                </a:moveTo>
                <a:lnTo>
                  <a:pt x="3215831" y="0"/>
                </a:lnTo>
                <a:lnTo>
                  <a:pt x="3215831" y="3038961"/>
                </a:lnTo>
                <a:lnTo>
                  <a:pt x="0" y="30389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937275" y="5143500"/>
            <a:ext cx="2095976" cy="5143500"/>
          </a:xfrm>
          <a:custGeom>
            <a:avLst/>
            <a:gdLst/>
            <a:ahLst/>
            <a:cxnLst/>
            <a:rect r="r" b="b" t="t" l="l"/>
            <a:pathLst>
              <a:path h="5143500" w="2095976">
                <a:moveTo>
                  <a:pt x="0" y="0"/>
                </a:moveTo>
                <a:lnTo>
                  <a:pt x="2095976" y="0"/>
                </a:lnTo>
                <a:lnTo>
                  <a:pt x="2095976" y="5143500"/>
                </a:lnTo>
                <a:lnTo>
                  <a:pt x="0" y="5143500"/>
                </a:lnTo>
                <a:lnTo>
                  <a:pt x="0" y="0"/>
                </a:lnTo>
                <a:close/>
              </a:path>
            </a:pathLst>
          </a:custGeom>
          <a:blipFill>
            <a:blip r:embed="rId4"/>
            <a:stretch>
              <a:fillRect l="0" t="0" r="0" b="0"/>
            </a:stretch>
          </a:blipFill>
        </p:spPr>
      </p:sp>
      <p:sp>
        <p:nvSpPr>
          <p:cNvPr name="TextBox 19" id="19"/>
          <p:cNvSpPr txBox="true"/>
          <p:nvPr/>
        </p:nvSpPr>
        <p:spPr>
          <a:xfrm rot="0">
            <a:off x="2229970" y="452437"/>
            <a:ext cx="14159592" cy="1028701"/>
          </a:xfrm>
          <a:prstGeom prst="rect">
            <a:avLst/>
          </a:prstGeom>
        </p:spPr>
        <p:txBody>
          <a:bodyPr anchor="t" rtlCol="false" tIns="0" lIns="0" bIns="0" rIns="0">
            <a:spAutoFit/>
          </a:bodyPr>
          <a:lstStyle/>
          <a:p>
            <a:pPr algn="ctr">
              <a:lnSpc>
                <a:spcPts val="8399"/>
              </a:lnSpc>
            </a:pPr>
            <a:r>
              <a:rPr lang="en-US" b="true" sz="5999">
                <a:solidFill>
                  <a:srgbClr val="7F664F"/>
                </a:solidFill>
                <a:latin typeface="Courier Prime Bold"/>
                <a:ea typeface="Courier Prime Bold"/>
                <a:cs typeface="Courier Prime Bold"/>
                <a:sym typeface="Courier Prime Bold"/>
              </a:rPr>
              <a:t>CONCLUSION!</a:t>
            </a:r>
          </a:p>
        </p:txBody>
      </p:sp>
      <p:grpSp>
        <p:nvGrpSpPr>
          <p:cNvPr name="Group 20" id="20"/>
          <p:cNvGrpSpPr/>
          <p:nvPr/>
        </p:nvGrpSpPr>
        <p:grpSpPr>
          <a:xfrm rot="0">
            <a:off x="3748421" y="1979710"/>
            <a:ext cx="14379290" cy="8115176"/>
            <a:chOff x="0" y="0"/>
            <a:chExt cx="3787138" cy="2137330"/>
          </a:xfrm>
        </p:grpSpPr>
        <p:sp>
          <p:nvSpPr>
            <p:cNvPr name="Freeform 21" id="21"/>
            <p:cNvSpPr/>
            <p:nvPr/>
          </p:nvSpPr>
          <p:spPr>
            <a:xfrm flipH="false" flipV="false" rot="0">
              <a:off x="0" y="0"/>
              <a:ext cx="3787138" cy="2137330"/>
            </a:xfrm>
            <a:custGeom>
              <a:avLst/>
              <a:gdLst/>
              <a:ahLst/>
              <a:cxnLst/>
              <a:rect r="r" b="b" t="t" l="l"/>
              <a:pathLst>
                <a:path h="2137330" w="3787138">
                  <a:moveTo>
                    <a:pt x="18844" y="0"/>
                  </a:moveTo>
                  <a:lnTo>
                    <a:pt x="3768294" y="0"/>
                  </a:lnTo>
                  <a:cubicBezTo>
                    <a:pt x="3773292" y="0"/>
                    <a:pt x="3778085" y="1985"/>
                    <a:pt x="3781619" y="5519"/>
                  </a:cubicBezTo>
                  <a:cubicBezTo>
                    <a:pt x="3785153" y="9053"/>
                    <a:pt x="3787138" y="13846"/>
                    <a:pt x="3787138" y="18844"/>
                  </a:cubicBezTo>
                  <a:lnTo>
                    <a:pt x="3787138" y="2118486"/>
                  </a:lnTo>
                  <a:cubicBezTo>
                    <a:pt x="3787138" y="2123484"/>
                    <a:pt x="3785153" y="2128277"/>
                    <a:pt x="3781619" y="2131811"/>
                  </a:cubicBezTo>
                  <a:cubicBezTo>
                    <a:pt x="3778085" y="2135345"/>
                    <a:pt x="3773292" y="2137330"/>
                    <a:pt x="3768294" y="2137330"/>
                  </a:cubicBezTo>
                  <a:lnTo>
                    <a:pt x="18844" y="2137330"/>
                  </a:lnTo>
                  <a:cubicBezTo>
                    <a:pt x="13846" y="2137330"/>
                    <a:pt x="9053" y="2135345"/>
                    <a:pt x="5519" y="2131811"/>
                  </a:cubicBezTo>
                  <a:cubicBezTo>
                    <a:pt x="1985" y="2128277"/>
                    <a:pt x="0" y="2123484"/>
                    <a:pt x="0" y="2118486"/>
                  </a:cubicBezTo>
                  <a:lnTo>
                    <a:pt x="0" y="18844"/>
                  </a:lnTo>
                  <a:cubicBezTo>
                    <a:pt x="0" y="13846"/>
                    <a:pt x="1985" y="9053"/>
                    <a:pt x="5519" y="5519"/>
                  </a:cubicBezTo>
                  <a:cubicBezTo>
                    <a:pt x="9053" y="1985"/>
                    <a:pt x="13846" y="0"/>
                    <a:pt x="18844" y="0"/>
                  </a:cubicBezTo>
                  <a:close/>
                </a:path>
              </a:pathLst>
            </a:custGeom>
            <a:solidFill>
              <a:srgbClr val="FCF4D7"/>
            </a:solidFill>
            <a:ln w="95250" cap="rnd">
              <a:solidFill>
                <a:srgbClr val="7F664F"/>
              </a:solidFill>
              <a:prstDash val="solid"/>
              <a:round/>
            </a:ln>
          </p:spPr>
        </p:sp>
        <p:sp>
          <p:nvSpPr>
            <p:cNvPr name="TextBox 22" id="22"/>
            <p:cNvSpPr txBox="true"/>
            <p:nvPr/>
          </p:nvSpPr>
          <p:spPr>
            <a:xfrm>
              <a:off x="0" y="-9525"/>
              <a:ext cx="3787138" cy="2146855"/>
            </a:xfrm>
            <a:prstGeom prst="rect">
              <a:avLst/>
            </a:prstGeom>
          </p:spPr>
          <p:txBody>
            <a:bodyPr anchor="ctr" rtlCol="false" tIns="50800" lIns="50800" bIns="50800" rIns="50800"/>
            <a:lstStyle/>
            <a:p>
              <a:pPr algn="ctr">
                <a:lnSpc>
                  <a:spcPts val="1603"/>
                </a:lnSpc>
              </a:pPr>
            </a:p>
          </p:txBody>
        </p:sp>
      </p:grpSp>
      <p:sp>
        <p:nvSpPr>
          <p:cNvPr name="TextBox 23" id="23"/>
          <p:cNvSpPr txBox="true"/>
          <p:nvPr/>
        </p:nvSpPr>
        <p:spPr>
          <a:xfrm rot="0">
            <a:off x="4029306" y="2159353"/>
            <a:ext cx="13817520" cy="7698740"/>
          </a:xfrm>
          <a:prstGeom prst="rect">
            <a:avLst/>
          </a:prstGeom>
        </p:spPr>
        <p:txBody>
          <a:bodyPr anchor="t" rtlCol="false" tIns="0" lIns="0" bIns="0" rIns="0">
            <a:spAutoFit/>
          </a:bodyPr>
          <a:lstStyle/>
          <a:p>
            <a:pPr algn="just">
              <a:lnSpc>
                <a:spcPts val="4059"/>
              </a:lnSpc>
            </a:pPr>
            <a:r>
              <a:rPr lang="en-US" sz="2899">
                <a:solidFill>
                  <a:srgbClr val="7F664F"/>
                </a:solidFill>
                <a:latin typeface="Clear Sans"/>
                <a:ea typeface="Clear Sans"/>
                <a:cs typeface="Clear Sans"/>
                <a:sym typeface="Clear Sans"/>
              </a:rPr>
              <a:t>The ‘Data Science Salaries Classification 2023’ project demonstrates that analysing salaries in the field of data science requires a systematic and data-driven approach. Through the exploration of a dataset covering 3,755 rows and 11 columns, we were able to identify significant patterns in salaries based on experience level, job title, location, and company type. Using modelling techniques such as Logistic Regression, Random Forest, SVC, and KNN, we were able to classify salaries into low, medium, and high categories with satisfactory accuracy.</a:t>
            </a:r>
          </a:p>
          <a:p>
            <a:pPr algn="just">
              <a:lnSpc>
                <a:spcPts val="4059"/>
              </a:lnSpc>
            </a:pPr>
          </a:p>
          <a:p>
            <a:pPr algn="just">
              <a:lnSpc>
                <a:spcPts val="4059"/>
              </a:lnSpc>
            </a:pPr>
            <a:r>
              <a:rPr lang="en-US" sz="2899">
                <a:solidFill>
                  <a:srgbClr val="7F664F"/>
                </a:solidFill>
                <a:latin typeface="Clear Sans"/>
                <a:ea typeface="Clear Sans"/>
                <a:cs typeface="Clear Sans"/>
                <a:sym typeface="Clear Sans"/>
              </a:rPr>
              <a:t>The results of this analysis provide valuable insights for professionals looking to pursue a career in data science, as well as for companies looking to establish a competitive salary structure. The combination of solid technical expertise and a deep understanding of salary dynamics will facilitate better decision-making in the future. This project proves that data is not just a number, but also a source of information that can drive innovation and development in the data science industry.</a:t>
            </a:r>
          </a:p>
        </p:txBody>
      </p:sp>
      <p:sp>
        <p:nvSpPr>
          <p:cNvPr name="TextBox 24" id="24"/>
          <p:cNvSpPr txBox="true"/>
          <p:nvPr/>
        </p:nvSpPr>
        <p:spPr>
          <a:xfrm rot="0">
            <a:off x="853609" y="3422991"/>
            <a:ext cx="2335845" cy="1154430"/>
          </a:xfrm>
          <a:prstGeom prst="rect">
            <a:avLst/>
          </a:prstGeom>
        </p:spPr>
        <p:txBody>
          <a:bodyPr anchor="t" rtlCol="false" tIns="0" lIns="0" bIns="0" rIns="0">
            <a:spAutoFit/>
          </a:bodyPr>
          <a:lstStyle/>
          <a:p>
            <a:pPr algn="ctr">
              <a:lnSpc>
                <a:spcPts val="4619"/>
              </a:lnSpc>
            </a:pPr>
            <a:r>
              <a:rPr lang="en-US" b="true" sz="3299" i="true">
                <a:solidFill>
                  <a:srgbClr val="099FC3"/>
                </a:solidFill>
                <a:latin typeface="Courier Prime Bold Italics"/>
                <a:ea typeface="Courier Prime Bold Italics"/>
                <a:cs typeface="Courier Prime Bold Italics"/>
                <a:sym typeface="Courier Prime Bold Italics"/>
                <a:hlinkClick r:id="rId5" tooltip="https://colab.research.google.com/drive/1yMIFhQ-_O_5OoTr5o-b-Ob3qEiUrwaaX?usp=sharing"/>
              </a:rPr>
              <a:t>LINK KODINGAN!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F4D7"/>
        </a:solidFill>
      </p:bgPr>
    </p:bg>
    <p:spTree>
      <p:nvGrpSpPr>
        <p:cNvPr id="1" name=""/>
        <p:cNvGrpSpPr/>
        <p:nvPr/>
      </p:nvGrpSpPr>
      <p:grpSpPr>
        <a:xfrm>
          <a:off x="0" y="0"/>
          <a:ext cx="0" cy="0"/>
          <a:chOff x="0" y="0"/>
          <a:chExt cx="0" cy="0"/>
        </a:xfrm>
      </p:grpSpPr>
      <p:grpSp>
        <p:nvGrpSpPr>
          <p:cNvPr name="Group 2" id="2"/>
          <p:cNvGrpSpPr/>
          <p:nvPr/>
        </p:nvGrpSpPr>
        <p:grpSpPr>
          <a:xfrm rot="0">
            <a:off x="-1355934" y="-153417"/>
            <a:ext cx="20999869" cy="10593834"/>
            <a:chOff x="0" y="0"/>
            <a:chExt cx="27999825" cy="14125112"/>
          </a:xfrm>
        </p:grpSpPr>
        <p:sp>
          <p:nvSpPr>
            <p:cNvPr name="Freeform 3" id="3"/>
            <p:cNvSpPr/>
            <p:nvPr/>
          </p:nvSpPr>
          <p:spPr>
            <a:xfrm flipH="false" flipV="false" rot="0">
              <a:off x="0" y="0"/>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4" id="4"/>
            <p:cNvSpPr/>
            <p:nvPr/>
          </p:nvSpPr>
          <p:spPr>
            <a:xfrm flipH="false" flipV="false" rot="0">
              <a:off x="6963414" y="0"/>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5" id="5"/>
            <p:cNvSpPr/>
            <p:nvPr/>
          </p:nvSpPr>
          <p:spPr>
            <a:xfrm flipH="false" flipV="false" rot="0">
              <a:off x="13913541" y="0"/>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6" id="6"/>
            <p:cNvSpPr/>
            <p:nvPr/>
          </p:nvSpPr>
          <p:spPr>
            <a:xfrm flipH="false" flipV="false" rot="0">
              <a:off x="20876955" y="0"/>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7" id="7"/>
            <p:cNvSpPr/>
            <p:nvPr/>
          </p:nvSpPr>
          <p:spPr>
            <a:xfrm flipH="false" flipV="false" rot="0">
              <a:off x="0" y="6949608"/>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8" id="8"/>
            <p:cNvSpPr/>
            <p:nvPr/>
          </p:nvSpPr>
          <p:spPr>
            <a:xfrm flipH="false" flipV="false" rot="0">
              <a:off x="6963414" y="6949608"/>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9" id="9"/>
            <p:cNvSpPr/>
            <p:nvPr/>
          </p:nvSpPr>
          <p:spPr>
            <a:xfrm flipH="false" flipV="false" rot="0">
              <a:off x="13913541" y="6949608"/>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10" id="10"/>
            <p:cNvSpPr/>
            <p:nvPr/>
          </p:nvSpPr>
          <p:spPr>
            <a:xfrm flipH="false" flipV="false" rot="0">
              <a:off x="20876955" y="6949608"/>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grpSp>
      <p:grpSp>
        <p:nvGrpSpPr>
          <p:cNvPr name="Group 11" id="11"/>
          <p:cNvGrpSpPr/>
          <p:nvPr/>
        </p:nvGrpSpPr>
        <p:grpSpPr>
          <a:xfrm rot="0">
            <a:off x="392545" y="299544"/>
            <a:ext cx="17506549" cy="9700412"/>
            <a:chOff x="0" y="0"/>
            <a:chExt cx="4274726" cy="2368634"/>
          </a:xfrm>
        </p:grpSpPr>
        <p:sp>
          <p:nvSpPr>
            <p:cNvPr name="Freeform 12" id="12"/>
            <p:cNvSpPr/>
            <p:nvPr/>
          </p:nvSpPr>
          <p:spPr>
            <a:xfrm flipH="false" flipV="false" rot="0">
              <a:off x="0" y="0"/>
              <a:ext cx="4274726" cy="2368634"/>
            </a:xfrm>
            <a:custGeom>
              <a:avLst/>
              <a:gdLst/>
              <a:ahLst/>
              <a:cxnLst/>
              <a:rect r="r" b="b" t="t" l="l"/>
              <a:pathLst>
                <a:path h="2368634" w="4274726">
                  <a:moveTo>
                    <a:pt x="13267" y="0"/>
                  </a:moveTo>
                  <a:lnTo>
                    <a:pt x="4261459" y="0"/>
                  </a:lnTo>
                  <a:cubicBezTo>
                    <a:pt x="4264978" y="0"/>
                    <a:pt x="4268352" y="1398"/>
                    <a:pt x="4270840" y="3886"/>
                  </a:cubicBezTo>
                  <a:cubicBezTo>
                    <a:pt x="4273328" y="6374"/>
                    <a:pt x="4274726" y="9748"/>
                    <a:pt x="4274726" y="13267"/>
                  </a:cubicBezTo>
                  <a:lnTo>
                    <a:pt x="4274726" y="2355367"/>
                  </a:lnTo>
                  <a:cubicBezTo>
                    <a:pt x="4274726" y="2358886"/>
                    <a:pt x="4273328" y="2362260"/>
                    <a:pt x="4270840" y="2364748"/>
                  </a:cubicBezTo>
                  <a:cubicBezTo>
                    <a:pt x="4268352" y="2367236"/>
                    <a:pt x="4264978" y="2368634"/>
                    <a:pt x="4261459" y="2368634"/>
                  </a:cubicBezTo>
                  <a:lnTo>
                    <a:pt x="13267" y="2368634"/>
                  </a:lnTo>
                  <a:cubicBezTo>
                    <a:pt x="9748" y="2368634"/>
                    <a:pt x="6374" y="2367236"/>
                    <a:pt x="3886" y="2364748"/>
                  </a:cubicBezTo>
                  <a:cubicBezTo>
                    <a:pt x="1398" y="2362260"/>
                    <a:pt x="0" y="2358886"/>
                    <a:pt x="0" y="2355367"/>
                  </a:cubicBezTo>
                  <a:lnTo>
                    <a:pt x="0" y="13267"/>
                  </a:lnTo>
                  <a:cubicBezTo>
                    <a:pt x="0" y="9748"/>
                    <a:pt x="1398" y="6374"/>
                    <a:pt x="3886" y="3886"/>
                  </a:cubicBezTo>
                  <a:cubicBezTo>
                    <a:pt x="6374" y="1398"/>
                    <a:pt x="9748" y="0"/>
                    <a:pt x="13267" y="0"/>
                  </a:cubicBezTo>
                  <a:close/>
                </a:path>
              </a:pathLst>
            </a:custGeom>
            <a:solidFill>
              <a:srgbClr val="FCF4D7"/>
            </a:solidFill>
            <a:ln w="142875" cap="rnd">
              <a:solidFill>
                <a:srgbClr val="7F664F"/>
              </a:solidFill>
              <a:prstDash val="solid"/>
              <a:round/>
            </a:ln>
          </p:spPr>
        </p:sp>
        <p:sp>
          <p:nvSpPr>
            <p:cNvPr name="TextBox 13" id="13"/>
            <p:cNvSpPr txBox="true"/>
            <p:nvPr/>
          </p:nvSpPr>
          <p:spPr>
            <a:xfrm>
              <a:off x="0" y="-9525"/>
              <a:ext cx="4274726" cy="2378159"/>
            </a:xfrm>
            <a:prstGeom prst="rect">
              <a:avLst/>
            </a:prstGeom>
          </p:spPr>
          <p:txBody>
            <a:bodyPr anchor="ctr" rtlCol="false" tIns="50800" lIns="50800" bIns="50800" rIns="50800"/>
            <a:lstStyle/>
            <a:p>
              <a:pPr algn="ctr">
                <a:lnSpc>
                  <a:spcPts val="1484"/>
                </a:lnSpc>
              </a:pPr>
            </a:p>
          </p:txBody>
        </p:sp>
      </p:grpSp>
      <p:grpSp>
        <p:nvGrpSpPr>
          <p:cNvPr name="Group 14" id="14"/>
          <p:cNvGrpSpPr/>
          <p:nvPr/>
        </p:nvGrpSpPr>
        <p:grpSpPr>
          <a:xfrm rot="0">
            <a:off x="392545" y="324928"/>
            <a:ext cx="17506549" cy="2252770"/>
            <a:chOff x="0" y="0"/>
            <a:chExt cx="4274726" cy="550078"/>
          </a:xfrm>
        </p:grpSpPr>
        <p:sp>
          <p:nvSpPr>
            <p:cNvPr name="Freeform 15" id="15"/>
            <p:cNvSpPr/>
            <p:nvPr/>
          </p:nvSpPr>
          <p:spPr>
            <a:xfrm flipH="false" flipV="false" rot="0">
              <a:off x="0" y="0"/>
              <a:ext cx="4274726" cy="550078"/>
            </a:xfrm>
            <a:custGeom>
              <a:avLst/>
              <a:gdLst/>
              <a:ahLst/>
              <a:cxnLst/>
              <a:rect r="r" b="b" t="t" l="l"/>
              <a:pathLst>
                <a:path h="550078" w="4274726">
                  <a:moveTo>
                    <a:pt x="11498" y="0"/>
                  </a:moveTo>
                  <a:lnTo>
                    <a:pt x="4263228" y="0"/>
                  </a:lnTo>
                  <a:cubicBezTo>
                    <a:pt x="4269578" y="0"/>
                    <a:pt x="4274726" y="5148"/>
                    <a:pt x="4274726" y="11498"/>
                  </a:cubicBezTo>
                  <a:lnTo>
                    <a:pt x="4274726" y="538580"/>
                  </a:lnTo>
                  <a:cubicBezTo>
                    <a:pt x="4274726" y="541630"/>
                    <a:pt x="4273514" y="544554"/>
                    <a:pt x="4271358" y="546711"/>
                  </a:cubicBezTo>
                  <a:cubicBezTo>
                    <a:pt x="4269202" y="548867"/>
                    <a:pt x="4266278" y="550078"/>
                    <a:pt x="4263228" y="550078"/>
                  </a:cubicBezTo>
                  <a:lnTo>
                    <a:pt x="11498" y="550078"/>
                  </a:lnTo>
                  <a:cubicBezTo>
                    <a:pt x="5148" y="550078"/>
                    <a:pt x="0" y="544930"/>
                    <a:pt x="0" y="538580"/>
                  </a:cubicBezTo>
                  <a:lnTo>
                    <a:pt x="0" y="11498"/>
                  </a:lnTo>
                  <a:cubicBezTo>
                    <a:pt x="0" y="5148"/>
                    <a:pt x="5148" y="0"/>
                    <a:pt x="11498" y="0"/>
                  </a:cubicBezTo>
                  <a:close/>
                </a:path>
              </a:pathLst>
            </a:custGeom>
            <a:solidFill>
              <a:srgbClr val="CCD5AE"/>
            </a:solidFill>
            <a:ln w="114300" cap="rnd">
              <a:solidFill>
                <a:srgbClr val="7F664F"/>
              </a:solidFill>
              <a:prstDash val="solid"/>
              <a:round/>
            </a:ln>
          </p:spPr>
        </p:sp>
        <p:sp>
          <p:nvSpPr>
            <p:cNvPr name="TextBox 16" id="16"/>
            <p:cNvSpPr txBox="true"/>
            <p:nvPr/>
          </p:nvSpPr>
          <p:spPr>
            <a:xfrm>
              <a:off x="0" y="-9525"/>
              <a:ext cx="4274726" cy="559603"/>
            </a:xfrm>
            <a:prstGeom prst="rect">
              <a:avLst/>
            </a:prstGeom>
          </p:spPr>
          <p:txBody>
            <a:bodyPr anchor="ctr" rtlCol="false" tIns="50800" lIns="50800" bIns="50800" rIns="50800"/>
            <a:lstStyle/>
            <a:p>
              <a:pPr algn="ctr">
                <a:lnSpc>
                  <a:spcPts val="1603"/>
                </a:lnSpc>
              </a:pPr>
            </a:p>
          </p:txBody>
        </p:sp>
      </p:grpSp>
      <p:sp>
        <p:nvSpPr>
          <p:cNvPr name="TextBox 17" id="17"/>
          <p:cNvSpPr txBox="true"/>
          <p:nvPr/>
        </p:nvSpPr>
        <p:spPr>
          <a:xfrm rot="0">
            <a:off x="1985310" y="788879"/>
            <a:ext cx="14321019" cy="1305732"/>
          </a:xfrm>
          <a:prstGeom prst="rect">
            <a:avLst/>
          </a:prstGeom>
        </p:spPr>
        <p:txBody>
          <a:bodyPr anchor="t" rtlCol="false" tIns="0" lIns="0" bIns="0" rIns="0">
            <a:spAutoFit/>
          </a:bodyPr>
          <a:lstStyle/>
          <a:p>
            <a:pPr algn="ctr">
              <a:lnSpc>
                <a:spcPts val="10570"/>
              </a:lnSpc>
            </a:pPr>
            <a:r>
              <a:rPr lang="en-US" b="true" sz="7550">
                <a:solidFill>
                  <a:srgbClr val="7F664F"/>
                </a:solidFill>
                <a:latin typeface="Courier Prime Bold"/>
                <a:ea typeface="Courier Prime Bold"/>
                <a:cs typeface="Courier Prime Bold"/>
                <a:sym typeface="Courier Prime Bold"/>
              </a:rPr>
              <a:t>MUHAMMAD YUSUF ROYHAN</a:t>
            </a:r>
          </a:p>
        </p:txBody>
      </p:sp>
      <p:grpSp>
        <p:nvGrpSpPr>
          <p:cNvPr name="Group 18" id="18"/>
          <p:cNvGrpSpPr/>
          <p:nvPr/>
        </p:nvGrpSpPr>
        <p:grpSpPr>
          <a:xfrm rot="0">
            <a:off x="984293" y="950804"/>
            <a:ext cx="1001018" cy="100101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D47C"/>
            </a:solidFill>
            <a:ln w="114300" cap="sq">
              <a:solidFill>
                <a:srgbClr val="7F664F"/>
              </a:solidFill>
              <a:prstDash val="solid"/>
              <a:miter/>
            </a:ln>
          </p:spPr>
        </p:sp>
        <p:sp>
          <p:nvSpPr>
            <p:cNvPr name="TextBox 20" id="20"/>
            <p:cNvSpPr txBox="true"/>
            <p:nvPr/>
          </p:nvSpPr>
          <p:spPr>
            <a:xfrm>
              <a:off x="76200" y="66675"/>
              <a:ext cx="660400" cy="669925"/>
            </a:xfrm>
            <a:prstGeom prst="rect">
              <a:avLst/>
            </a:prstGeom>
          </p:spPr>
          <p:txBody>
            <a:bodyPr anchor="ctr" rtlCol="false" tIns="50800" lIns="50800" bIns="50800" rIns="50800"/>
            <a:lstStyle/>
            <a:p>
              <a:pPr algn="ctr">
                <a:lnSpc>
                  <a:spcPts val="1603"/>
                </a:lnSpc>
              </a:pPr>
            </a:p>
          </p:txBody>
        </p:sp>
      </p:grpSp>
      <p:grpSp>
        <p:nvGrpSpPr>
          <p:cNvPr name="Group 21" id="21"/>
          <p:cNvGrpSpPr/>
          <p:nvPr/>
        </p:nvGrpSpPr>
        <p:grpSpPr>
          <a:xfrm rot="0">
            <a:off x="16306329" y="786601"/>
            <a:ext cx="1001018" cy="100101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D47C"/>
            </a:solidFill>
            <a:ln w="114300" cap="sq">
              <a:solidFill>
                <a:srgbClr val="7F664F"/>
              </a:solidFill>
              <a:prstDash val="solid"/>
              <a:miter/>
            </a:ln>
          </p:spPr>
        </p:sp>
        <p:sp>
          <p:nvSpPr>
            <p:cNvPr name="TextBox 23" id="23"/>
            <p:cNvSpPr txBox="true"/>
            <p:nvPr/>
          </p:nvSpPr>
          <p:spPr>
            <a:xfrm>
              <a:off x="76200" y="66675"/>
              <a:ext cx="660400" cy="669925"/>
            </a:xfrm>
            <a:prstGeom prst="rect">
              <a:avLst/>
            </a:prstGeom>
          </p:spPr>
          <p:txBody>
            <a:bodyPr anchor="ctr" rtlCol="false" tIns="50800" lIns="50800" bIns="50800" rIns="50800"/>
            <a:lstStyle/>
            <a:p>
              <a:pPr algn="ctr">
                <a:lnSpc>
                  <a:spcPts val="1603"/>
                </a:lnSpc>
              </a:pPr>
            </a:p>
          </p:txBody>
        </p:sp>
      </p:grpSp>
      <p:sp>
        <p:nvSpPr>
          <p:cNvPr name="TextBox 24" id="24"/>
          <p:cNvSpPr txBox="true"/>
          <p:nvPr/>
        </p:nvSpPr>
        <p:spPr>
          <a:xfrm rot="0">
            <a:off x="709477" y="2638711"/>
            <a:ext cx="11850611" cy="7130547"/>
          </a:xfrm>
          <a:prstGeom prst="rect">
            <a:avLst/>
          </a:prstGeom>
        </p:spPr>
        <p:txBody>
          <a:bodyPr anchor="t" rtlCol="false" tIns="0" lIns="0" bIns="0" rIns="0">
            <a:spAutoFit/>
          </a:bodyPr>
          <a:lstStyle/>
          <a:p>
            <a:pPr algn="just">
              <a:lnSpc>
                <a:spcPts val="3894"/>
              </a:lnSpc>
            </a:pPr>
            <a:r>
              <a:rPr lang="en-US" sz="2596">
                <a:solidFill>
                  <a:srgbClr val="7F664F"/>
                </a:solidFill>
                <a:latin typeface="Clear Sans"/>
                <a:ea typeface="Clear Sans"/>
                <a:cs typeface="Clear Sans"/>
                <a:sym typeface="Clear Sans"/>
              </a:rPr>
              <a:t>I am an Electrical Engineering graduate from Cendekia Abditama University, with strong analytical skills in data processing. Currently, I am ambitious to develop my potential and switch my career to the field of Data Science, specifically as a Data Analyst, Data Scientist, or Data Engineer.</a:t>
            </a:r>
          </a:p>
          <a:p>
            <a:pPr algn="just">
              <a:lnSpc>
                <a:spcPts val="1494"/>
              </a:lnSpc>
            </a:pPr>
          </a:p>
          <a:p>
            <a:pPr algn="just">
              <a:lnSpc>
                <a:spcPts val="3894"/>
              </a:lnSpc>
            </a:pPr>
            <a:r>
              <a:rPr lang="en-US" sz="2596">
                <a:solidFill>
                  <a:srgbClr val="7F664F"/>
                </a:solidFill>
                <a:latin typeface="Clear Sans"/>
                <a:ea typeface="Clear Sans"/>
                <a:cs typeface="Clear Sans"/>
                <a:sym typeface="Clear Sans"/>
              </a:rPr>
              <a:t>I have skills that support this transition, including mastery of Microsoft Office, Python, Power BI, Tableau, Google Colab, and SQL. These skills enable me to effectively analyse and visualise data, as well as provide reliable insights for data-driven decision-making.</a:t>
            </a:r>
          </a:p>
          <a:p>
            <a:pPr algn="just">
              <a:lnSpc>
                <a:spcPts val="1494"/>
              </a:lnSpc>
            </a:pPr>
          </a:p>
          <a:p>
            <a:pPr algn="just">
              <a:lnSpc>
                <a:spcPts val="3894"/>
              </a:lnSpc>
            </a:pPr>
            <a:r>
              <a:rPr lang="en-US" sz="2596">
                <a:solidFill>
                  <a:srgbClr val="7F664F"/>
                </a:solidFill>
                <a:latin typeface="Clear Sans"/>
                <a:ea typeface="Clear Sans"/>
                <a:cs typeface="Clear Sans"/>
                <a:sym typeface="Clear Sans"/>
              </a:rPr>
              <a:t>With a solid technical background and a deep interest in data science, I am ready to contribute significantly to a dynamic team. I believe that the combination of my education, analytical skills, and desire for continuous learning will make me a valuable asset to the organisation I join. I am highly motivated to collaborate on challenging projects and provide innovative solutions to challenges in the data world.</a:t>
            </a:r>
          </a:p>
        </p:txBody>
      </p:sp>
      <p:grpSp>
        <p:nvGrpSpPr>
          <p:cNvPr name="Group 25" id="25"/>
          <p:cNvGrpSpPr>
            <a:grpSpLocks noChangeAspect="true"/>
          </p:cNvGrpSpPr>
          <p:nvPr/>
        </p:nvGrpSpPr>
        <p:grpSpPr>
          <a:xfrm rot="0">
            <a:off x="12812562" y="2849892"/>
            <a:ext cx="4790514" cy="4790514"/>
            <a:chOff x="0" y="0"/>
            <a:chExt cx="6350000" cy="6350000"/>
          </a:xfrm>
        </p:grpSpPr>
        <p:sp>
          <p:nvSpPr>
            <p:cNvPr name="Freeform 26" id="26"/>
            <p:cNvSpPr/>
            <p:nvPr/>
          </p:nvSpPr>
          <p:spPr>
            <a:xfrm flipH="false" flipV="false" rot="0">
              <a:off x="15240" y="15240"/>
              <a:ext cx="6319520" cy="6319520"/>
            </a:xfrm>
            <a:custGeom>
              <a:avLst/>
              <a:gdLst/>
              <a:ahLst/>
              <a:cxnLst/>
              <a:rect r="r" b="b" t="t" l="l"/>
              <a:pathLst>
                <a:path h="6319520" w="6319520">
                  <a:moveTo>
                    <a:pt x="6319520" y="6319520"/>
                  </a:moveTo>
                  <a:lnTo>
                    <a:pt x="0" y="6319520"/>
                  </a:lnTo>
                  <a:lnTo>
                    <a:pt x="0" y="0"/>
                  </a:lnTo>
                  <a:lnTo>
                    <a:pt x="6319520" y="0"/>
                  </a:lnTo>
                  <a:lnTo>
                    <a:pt x="6319520" y="6319520"/>
                  </a:lnTo>
                  <a:close/>
                </a:path>
              </a:pathLst>
            </a:custGeom>
            <a:blipFill>
              <a:blip r:embed="rId4"/>
              <a:stretch>
                <a:fillRect l="0" t="-7458" r="0" b="-49211"/>
              </a:stretch>
            </a:blipFill>
          </p:spPr>
        </p:sp>
        <p:sp>
          <p:nvSpPr>
            <p:cNvPr name="Freeform 27" id="27"/>
            <p:cNvSpPr/>
            <p:nvPr/>
          </p:nvSpPr>
          <p:spPr>
            <a:xfrm flipH="false" flipV="false" rot="0">
              <a:off x="15240" y="15240"/>
              <a:ext cx="6319520" cy="6319520"/>
            </a:xfrm>
            <a:custGeom>
              <a:avLst/>
              <a:gdLst/>
              <a:ahLst/>
              <a:cxnLst/>
              <a:rect r="r" b="b" t="t" l="l"/>
              <a:pathLst>
                <a:path h="6319520" w="6319520">
                  <a:moveTo>
                    <a:pt x="6319520" y="6319520"/>
                  </a:moveTo>
                  <a:lnTo>
                    <a:pt x="0" y="6319520"/>
                  </a:lnTo>
                  <a:lnTo>
                    <a:pt x="0" y="5365750"/>
                  </a:lnTo>
                  <a:lnTo>
                    <a:pt x="6319520" y="5365750"/>
                  </a:lnTo>
                  <a:lnTo>
                    <a:pt x="6319520" y="6319520"/>
                  </a:lnTo>
                  <a:close/>
                  <a:moveTo>
                    <a:pt x="6319520" y="0"/>
                  </a:moveTo>
                  <a:lnTo>
                    <a:pt x="0" y="0"/>
                  </a:lnTo>
                  <a:lnTo>
                    <a:pt x="0" y="635000"/>
                  </a:lnTo>
                  <a:lnTo>
                    <a:pt x="6319520" y="635000"/>
                  </a:lnTo>
                  <a:lnTo>
                    <a:pt x="6319520" y="0"/>
                  </a:lnTo>
                  <a:close/>
                </a:path>
              </a:pathLst>
            </a:custGeom>
            <a:solidFill>
              <a:srgbClr val="FED176"/>
            </a:solidFill>
          </p:spPr>
        </p:sp>
        <p:sp>
          <p:nvSpPr>
            <p:cNvPr name="Freeform 28" id="28"/>
            <p:cNvSpPr/>
            <p:nvPr/>
          </p:nvSpPr>
          <p:spPr>
            <a:xfrm flipH="false" flipV="false" rot="0">
              <a:off x="2917190" y="5591810"/>
              <a:ext cx="530860" cy="532130"/>
            </a:xfrm>
            <a:custGeom>
              <a:avLst/>
              <a:gdLst/>
              <a:ahLst/>
              <a:cxnLst/>
              <a:rect r="r" b="b" t="t" l="l"/>
              <a:pathLst>
                <a:path h="532130" w="530860">
                  <a:moveTo>
                    <a:pt x="530860" y="266700"/>
                  </a:moveTo>
                  <a:cubicBezTo>
                    <a:pt x="530860" y="414020"/>
                    <a:pt x="411480" y="532130"/>
                    <a:pt x="265430" y="532130"/>
                  </a:cubicBezTo>
                  <a:cubicBezTo>
                    <a:pt x="118110" y="532130"/>
                    <a:pt x="0" y="412750"/>
                    <a:pt x="0" y="266700"/>
                  </a:cubicBezTo>
                  <a:cubicBezTo>
                    <a:pt x="0" y="119380"/>
                    <a:pt x="119380" y="1270"/>
                    <a:pt x="265430" y="1270"/>
                  </a:cubicBezTo>
                  <a:cubicBezTo>
                    <a:pt x="412750" y="0"/>
                    <a:pt x="530860" y="119380"/>
                    <a:pt x="530860" y="266700"/>
                  </a:cubicBezTo>
                  <a:close/>
                </a:path>
              </a:pathLst>
            </a:custGeom>
            <a:solidFill>
              <a:srgbClr val="FFFFFF"/>
            </a:solidFill>
          </p:spPr>
        </p:sp>
        <p:sp>
          <p:nvSpPr>
            <p:cNvPr name="Freeform 29" id="29"/>
            <p:cNvSpPr/>
            <p:nvPr/>
          </p:nvSpPr>
          <p:spPr>
            <a:xfrm flipH="false" flipV="false" rot="0">
              <a:off x="0" y="0"/>
              <a:ext cx="6350000" cy="6350000"/>
            </a:xfrm>
            <a:custGeom>
              <a:avLst/>
              <a:gdLst/>
              <a:ahLst/>
              <a:cxnLst/>
              <a:rect r="r" b="b" t="t" l="l"/>
              <a:pathLst>
                <a:path h="6350000" w="6350000">
                  <a:moveTo>
                    <a:pt x="3387090" y="5858510"/>
                  </a:moveTo>
                  <a:lnTo>
                    <a:pt x="3079750" y="6036310"/>
                  </a:lnTo>
                  <a:lnTo>
                    <a:pt x="3079750" y="5681980"/>
                  </a:lnTo>
                  <a:lnTo>
                    <a:pt x="3387090" y="5858510"/>
                  </a:lnTo>
                  <a:close/>
                  <a:moveTo>
                    <a:pt x="3920490" y="5970270"/>
                  </a:moveTo>
                  <a:lnTo>
                    <a:pt x="3971290" y="5970270"/>
                  </a:lnTo>
                  <a:lnTo>
                    <a:pt x="3971290" y="5746750"/>
                  </a:lnTo>
                  <a:lnTo>
                    <a:pt x="3920490" y="5746750"/>
                  </a:lnTo>
                  <a:lnTo>
                    <a:pt x="3920490" y="5829300"/>
                  </a:lnTo>
                  <a:lnTo>
                    <a:pt x="3778250" y="5746750"/>
                  </a:lnTo>
                  <a:lnTo>
                    <a:pt x="3778250" y="5970270"/>
                  </a:lnTo>
                  <a:lnTo>
                    <a:pt x="3920490" y="5887720"/>
                  </a:lnTo>
                  <a:lnTo>
                    <a:pt x="3920490" y="5970270"/>
                  </a:lnTo>
                  <a:close/>
                  <a:moveTo>
                    <a:pt x="2429510" y="5887720"/>
                  </a:moveTo>
                  <a:lnTo>
                    <a:pt x="2571750" y="5970270"/>
                  </a:lnTo>
                  <a:lnTo>
                    <a:pt x="2571750" y="5746750"/>
                  </a:lnTo>
                  <a:lnTo>
                    <a:pt x="2429510" y="5829300"/>
                  </a:lnTo>
                  <a:lnTo>
                    <a:pt x="2429510" y="5746750"/>
                  </a:lnTo>
                  <a:lnTo>
                    <a:pt x="2378710" y="5746750"/>
                  </a:lnTo>
                  <a:lnTo>
                    <a:pt x="2378710" y="5970270"/>
                  </a:lnTo>
                  <a:lnTo>
                    <a:pt x="2429510" y="5970270"/>
                  </a:lnTo>
                  <a:lnTo>
                    <a:pt x="2429510" y="5887720"/>
                  </a:lnTo>
                  <a:close/>
                  <a:moveTo>
                    <a:pt x="6350000" y="15240"/>
                  </a:moveTo>
                  <a:lnTo>
                    <a:pt x="6350000" y="650240"/>
                  </a:lnTo>
                  <a:lnTo>
                    <a:pt x="6350000" y="5380990"/>
                  </a:lnTo>
                  <a:lnTo>
                    <a:pt x="6350000" y="6334760"/>
                  </a:lnTo>
                  <a:cubicBezTo>
                    <a:pt x="6350000" y="6343650"/>
                    <a:pt x="6343650" y="6350000"/>
                    <a:pt x="6334760" y="6350000"/>
                  </a:cubicBezTo>
                  <a:lnTo>
                    <a:pt x="15240" y="6350000"/>
                  </a:lnTo>
                  <a:cubicBezTo>
                    <a:pt x="6350" y="6350000"/>
                    <a:pt x="0" y="6343650"/>
                    <a:pt x="0" y="6334760"/>
                  </a:cubicBezTo>
                  <a:lnTo>
                    <a:pt x="0" y="5380990"/>
                  </a:lnTo>
                  <a:lnTo>
                    <a:pt x="0" y="650240"/>
                  </a:lnTo>
                  <a:lnTo>
                    <a:pt x="0" y="15240"/>
                  </a:lnTo>
                  <a:cubicBezTo>
                    <a:pt x="0" y="6350"/>
                    <a:pt x="6350" y="0"/>
                    <a:pt x="15240" y="0"/>
                  </a:cubicBezTo>
                  <a:lnTo>
                    <a:pt x="6334760" y="0"/>
                  </a:lnTo>
                  <a:cubicBezTo>
                    <a:pt x="6343650" y="0"/>
                    <a:pt x="6350000" y="6350"/>
                    <a:pt x="6350000" y="15240"/>
                  </a:cubicBezTo>
                  <a:close/>
                  <a:moveTo>
                    <a:pt x="6319520" y="5396230"/>
                  </a:moveTo>
                  <a:lnTo>
                    <a:pt x="30480" y="5396230"/>
                  </a:lnTo>
                  <a:lnTo>
                    <a:pt x="30480" y="6319520"/>
                  </a:lnTo>
                  <a:lnTo>
                    <a:pt x="6320790" y="6319520"/>
                  </a:lnTo>
                  <a:lnTo>
                    <a:pt x="6320790" y="5396230"/>
                  </a:lnTo>
                  <a:close/>
                  <a:moveTo>
                    <a:pt x="6319520" y="665480"/>
                  </a:moveTo>
                  <a:lnTo>
                    <a:pt x="30480" y="665480"/>
                  </a:lnTo>
                  <a:lnTo>
                    <a:pt x="30480" y="5365750"/>
                  </a:lnTo>
                  <a:lnTo>
                    <a:pt x="6320790" y="5365750"/>
                  </a:lnTo>
                  <a:lnTo>
                    <a:pt x="6320790" y="665480"/>
                  </a:lnTo>
                  <a:close/>
                  <a:moveTo>
                    <a:pt x="6319520" y="30480"/>
                  </a:moveTo>
                  <a:lnTo>
                    <a:pt x="30480" y="30480"/>
                  </a:lnTo>
                  <a:lnTo>
                    <a:pt x="30480" y="635000"/>
                  </a:lnTo>
                  <a:lnTo>
                    <a:pt x="6320790" y="635000"/>
                  </a:lnTo>
                  <a:lnTo>
                    <a:pt x="6320790" y="30480"/>
                  </a:lnTo>
                  <a:close/>
                  <a:moveTo>
                    <a:pt x="5410200" y="480060"/>
                  </a:moveTo>
                  <a:lnTo>
                    <a:pt x="5651500" y="480060"/>
                  </a:lnTo>
                  <a:cubicBezTo>
                    <a:pt x="5660390" y="480060"/>
                    <a:pt x="5666740" y="473710"/>
                    <a:pt x="5666740" y="464820"/>
                  </a:cubicBezTo>
                  <a:cubicBezTo>
                    <a:pt x="5666740" y="455930"/>
                    <a:pt x="5660390" y="449580"/>
                    <a:pt x="5651500" y="449580"/>
                  </a:cubicBezTo>
                  <a:lnTo>
                    <a:pt x="5410200" y="449580"/>
                  </a:lnTo>
                  <a:cubicBezTo>
                    <a:pt x="5401310" y="449580"/>
                    <a:pt x="5394960" y="455930"/>
                    <a:pt x="5394960" y="464820"/>
                  </a:cubicBezTo>
                  <a:cubicBezTo>
                    <a:pt x="5394960" y="473710"/>
                    <a:pt x="5401310" y="480060"/>
                    <a:pt x="5410200" y="480060"/>
                  </a:cubicBezTo>
                  <a:close/>
                  <a:moveTo>
                    <a:pt x="5853430" y="476250"/>
                  </a:moveTo>
                  <a:cubicBezTo>
                    <a:pt x="5855970" y="478790"/>
                    <a:pt x="5859780" y="480060"/>
                    <a:pt x="5863590" y="480060"/>
                  </a:cubicBezTo>
                  <a:cubicBezTo>
                    <a:pt x="5867400" y="480060"/>
                    <a:pt x="5871210" y="478790"/>
                    <a:pt x="5873750" y="476250"/>
                  </a:cubicBezTo>
                  <a:lnTo>
                    <a:pt x="5995670" y="354330"/>
                  </a:lnTo>
                  <a:lnTo>
                    <a:pt x="6117590" y="476250"/>
                  </a:lnTo>
                  <a:cubicBezTo>
                    <a:pt x="6120130" y="478790"/>
                    <a:pt x="6123940" y="480060"/>
                    <a:pt x="6127750" y="480060"/>
                  </a:cubicBezTo>
                  <a:cubicBezTo>
                    <a:pt x="6131559" y="480060"/>
                    <a:pt x="6135370" y="478790"/>
                    <a:pt x="6137909" y="476250"/>
                  </a:cubicBezTo>
                  <a:cubicBezTo>
                    <a:pt x="6144259" y="469900"/>
                    <a:pt x="6144259" y="461010"/>
                    <a:pt x="6137909" y="454660"/>
                  </a:cubicBezTo>
                  <a:lnTo>
                    <a:pt x="6015989" y="332740"/>
                  </a:lnTo>
                  <a:lnTo>
                    <a:pt x="6137909" y="210820"/>
                  </a:lnTo>
                  <a:cubicBezTo>
                    <a:pt x="6144259" y="204470"/>
                    <a:pt x="6144259" y="195580"/>
                    <a:pt x="6137909" y="189230"/>
                  </a:cubicBezTo>
                  <a:cubicBezTo>
                    <a:pt x="6131559" y="182880"/>
                    <a:pt x="6122669" y="182880"/>
                    <a:pt x="6116319" y="189230"/>
                  </a:cubicBezTo>
                  <a:lnTo>
                    <a:pt x="5994399" y="311150"/>
                  </a:lnTo>
                  <a:lnTo>
                    <a:pt x="5872479" y="189230"/>
                  </a:lnTo>
                  <a:cubicBezTo>
                    <a:pt x="5866129" y="182880"/>
                    <a:pt x="5857239" y="182880"/>
                    <a:pt x="5850889" y="189230"/>
                  </a:cubicBezTo>
                  <a:cubicBezTo>
                    <a:pt x="5844539" y="195580"/>
                    <a:pt x="5844539" y="204470"/>
                    <a:pt x="5850889" y="210820"/>
                  </a:cubicBezTo>
                  <a:lnTo>
                    <a:pt x="5972809" y="332740"/>
                  </a:lnTo>
                  <a:lnTo>
                    <a:pt x="5850889" y="454660"/>
                  </a:lnTo>
                  <a:cubicBezTo>
                    <a:pt x="5847080" y="459740"/>
                    <a:pt x="5847080" y="469900"/>
                    <a:pt x="5853430" y="476250"/>
                  </a:cubicBezTo>
                  <a:close/>
                  <a:moveTo>
                    <a:pt x="2901950" y="5858510"/>
                  </a:moveTo>
                  <a:cubicBezTo>
                    <a:pt x="2901950" y="5703570"/>
                    <a:pt x="3027680" y="5577840"/>
                    <a:pt x="3182620" y="5577840"/>
                  </a:cubicBezTo>
                  <a:cubicBezTo>
                    <a:pt x="3337560" y="5577840"/>
                    <a:pt x="3463290" y="5703570"/>
                    <a:pt x="3463290" y="5858510"/>
                  </a:cubicBezTo>
                  <a:cubicBezTo>
                    <a:pt x="3463290" y="6013450"/>
                    <a:pt x="3337560" y="6139180"/>
                    <a:pt x="3182620" y="6139180"/>
                  </a:cubicBezTo>
                  <a:cubicBezTo>
                    <a:pt x="3027680" y="6139180"/>
                    <a:pt x="2901950" y="6013450"/>
                    <a:pt x="2901950" y="5858510"/>
                  </a:cubicBezTo>
                  <a:close/>
                  <a:moveTo>
                    <a:pt x="2932430" y="5858510"/>
                  </a:moveTo>
                  <a:cubicBezTo>
                    <a:pt x="2932430" y="5996940"/>
                    <a:pt x="3045460" y="6108700"/>
                    <a:pt x="3182620" y="6108700"/>
                  </a:cubicBezTo>
                  <a:cubicBezTo>
                    <a:pt x="3321050" y="6108700"/>
                    <a:pt x="3432810" y="5995670"/>
                    <a:pt x="3432810" y="5858510"/>
                  </a:cubicBezTo>
                  <a:cubicBezTo>
                    <a:pt x="3432810" y="5720080"/>
                    <a:pt x="3319780" y="5608320"/>
                    <a:pt x="3182620" y="5608320"/>
                  </a:cubicBezTo>
                  <a:cubicBezTo>
                    <a:pt x="3044190" y="5607050"/>
                    <a:pt x="2932430" y="5720080"/>
                    <a:pt x="2932430" y="5858510"/>
                  </a:cubicBezTo>
                  <a:close/>
                </a:path>
              </a:pathLst>
            </a:custGeom>
            <a:solidFill>
              <a:srgbClr val="1B1464"/>
            </a:solidFill>
          </p:spPr>
        </p:sp>
      </p:grpSp>
      <p:sp>
        <p:nvSpPr>
          <p:cNvPr name="Freeform 30" id="30"/>
          <p:cNvSpPr/>
          <p:nvPr/>
        </p:nvSpPr>
        <p:spPr>
          <a:xfrm flipH="false" flipV="false" rot="0">
            <a:off x="14691325" y="7780282"/>
            <a:ext cx="2909408" cy="1988977"/>
          </a:xfrm>
          <a:custGeom>
            <a:avLst/>
            <a:gdLst/>
            <a:ahLst/>
            <a:cxnLst/>
            <a:rect r="r" b="b" t="t" l="l"/>
            <a:pathLst>
              <a:path h="1988977" w="2909408">
                <a:moveTo>
                  <a:pt x="0" y="0"/>
                </a:moveTo>
                <a:lnTo>
                  <a:pt x="2909408" y="0"/>
                </a:lnTo>
                <a:lnTo>
                  <a:pt x="2909408" y="1988977"/>
                </a:lnTo>
                <a:lnTo>
                  <a:pt x="0" y="19889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1" id="31"/>
          <p:cNvSpPr/>
          <p:nvPr/>
        </p:nvSpPr>
        <p:spPr>
          <a:xfrm flipH="false" flipV="false" rot="0">
            <a:off x="12944715" y="7870216"/>
            <a:ext cx="1608462" cy="1809108"/>
          </a:xfrm>
          <a:custGeom>
            <a:avLst/>
            <a:gdLst/>
            <a:ahLst/>
            <a:cxnLst/>
            <a:rect r="r" b="b" t="t" l="l"/>
            <a:pathLst>
              <a:path h="1809108" w="1608462">
                <a:moveTo>
                  <a:pt x="0" y="0"/>
                </a:moveTo>
                <a:lnTo>
                  <a:pt x="1608462" y="0"/>
                </a:lnTo>
                <a:lnTo>
                  <a:pt x="1608462" y="1809108"/>
                </a:lnTo>
                <a:lnTo>
                  <a:pt x="0" y="18091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CF4D7"/>
        </a:solidFill>
      </p:bgPr>
    </p:bg>
    <p:spTree>
      <p:nvGrpSpPr>
        <p:cNvPr id="1" name=""/>
        <p:cNvGrpSpPr/>
        <p:nvPr/>
      </p:nvGrpSpPr>
      <p:grpSpPr>
        <a:xfrm>
          <a:off x="0" y="0"/>
          <a:ext cx="0" cy="0"/>
          <a:chOff x="0" y="0"/>
          <a:chExt cx="0" cy="0"/>
        </a:xfrm>
      </p:grpSpPr>
      <p:grpSp>
        <p:nvGrpSpPr>
          <p:cNvPr name="Group 2" id="2"/>
          <p:cNvGrpSpPr/>
          <p:nvPr/>
        </p:nvGrpSpPr>
        <p:grpSpPr>
          <a:xfrm rot="0">
            <a:off x="414981" y="1110444"/>
            <a:ext cx="13730645" cy="8066112"/>
            <a:chOff x="0" y="0"/>
            <a:chExt cx="3689599" cy="2167467"/>
          </a:xfrm>
        </p:grpSpPr>
        <p:sp>
          <p:nvSpPr>
            <p:cNvPr name="Freeform 3" id="3"/>
            <p:cNvSpPr/>
            <p:nvPr/>
          </p:nvSpPr>
          <p:spPr>
            <a:xfrm flipH="false" flipV="false" rot="0">
              <a:off x="0" y="0"/>
              <a:ext cx="3689599" cy="2167467"/>
            </a:xfrm>
            <a:custGeom>
              <a:avLst/>
              <a:gdLst/>
              <a:ahLst/>
              <a:cxnLst/>
              <a:rect r="r" b="b" t="t" l="l"/>
              <a:pathLst>
                <a:path h="2167467" w="3689599">
                  <a:moveTo>
                    <a:pt x="16915" y="0"/>
                  </a:moveTo>
                  <a:lnTo>
                    <a:pt x="3672684" y="0"/>
                  </a:lnTo>
                  <a:cubicBezTo>
                    <a:pt x="3677170" y="0"/>
                    <a:pt x="3681472" y="1782"/>
                    <a:pt x="3684644" y="4954"/>
                  </a:cubicBezTo>
                  <a:cubicBezTo>
                    <a:pt x="3687817" y="8127"/>
                    <a:pt x="3689599" y="12429"/>
                    <a:pt x="3689599" y="16915"/>
                  </a:cubicBezTo>
                  <a:lnTo>
                    <a:pt x="3689599" y="2150551"/>
                  </a:lnTo>
                  <a:cubicBezTo>
                    <a:pt x="3689599" y="2159894"/>
                    <a:pt x="3682026" y="2167467"/>
                    <a:pt x="3672684" y="2167467"/>
                  </a:cubicBezTo>
                  <a:lnTo>
                    <a:pt x="16915" y="2167467"/>
                  </a:lnTo>
                  <a:cubicBezTo>
                    <a:pt x="12429" y="2167467"/>
                    <a:pt x="8127" y="2165685"/>
                    <a:pt x="4954" y="2162512"/>
                  </a:cubicBezTo>
                  <a:cubicBezTo>
                    <a:pt x="1782" y="2159340"/>
                    <a:pt x="0" y="2155038"/>
                    <a:pt x="0" y="2150551"/>
                  </a:cubicBezTo>
                  <a:lnTo>
                    <a:pt x="0" y="16915"/>
                  </a:lnTo>
                  <a:cubicBezTo>
                    <a:pt x="0" y="7573"/>
                    <a:pt x="7573" y="0"/>
                    <a:pt x="16915" y="0"/>
                  </a:cubicBezTo>
                  <a:close/>
                </a:path>
              </a:pathLst>
            </a:custGeom>
            <a:solidFill>
              <a:srgbClr val="CCD5AE"/>
            </a:solidFill>
            <a:ln w="142875" cap="rnd">
              <a:solidFill>
                <a:srgbClr val="7F664F"/>
              </a:solidFill>
              <a:prstDash val="solid"/>
              <a:round/>
            </a:ln>
          </p:spPr>
        </p:sp>
        <p:sp>
          <p:nvSpPr>
            <p:cNvPr name="TextBox 4" id="4"/>
            <p:cNvSpPr txBox="true"/>
            <p:nvPr/>
          </p:nvSpPr>
          <p:spPr>
            <a:xfrm>
              <a:off x="0" y="-9525"/>
              <a:ext cx="3689599" cy="2176992"/>
            </a:xfrm>
            <a:prstGeom prst="rect">
              <a:avLst/>
            </a:prstGeom>
          </p:spPr>
          <p:txBody>
            <a:bodyPr anchor="ctr" rtlCol="false" tIns="50800" lIns="50800" bIns="50800" rIns="50800"/>
            <a:lstStyle/>
            <a:p>
              <a:pPr algn="ctr">
                <a:lnSpc>
                  <a:spcPts val="1603"/>
                </a:lnSpc>
              </a:pPr>
            </a:p>
          </p:txBody>
        </p:sp>
      </p:grpSp>
      <p:grpSp>
        <p:nvGrpSpPr>
          <p:cNvPr name="Group 5" id="5"/>
          <p:cNvGrpSpPr/>
          <p:nvPr/>
        </p:nvGrpSpPr>
        <p:grpSpPr>
          <a:xfrm rot="0">
            <a:off x="553800" y="1222272"/>
            <a:ext cx="13462799" cy="2154804"/>
            <a:chOff x="0" y="0"/>
            <a:chExt cx="3617625" cy="579023"/>
          </a:xfrm>
        </p:grpSpPr>
        <p:sp>
          <p:nvSpPr>
            <p:cNvPr name="Freeform 6" id="6"/>
            <p:cNvSpPr/>
            <p:nvPr/>
          </p:nvSpPr>
          <p:spPr>
            <a:xfrm flipH="false" flipV="false" rot="0">
              <a:off x="0" y="0"/>
              <a:ext cx="3617625" cy="579023"/>
            </a:xfrm>
            <a:custGeom>
              <a:avLst/>
              <a:gdLst/>
              <a:ahLst/>
              <a:cxnLst/>
              <a:rect r="r" b="b" t="t" l="l"/>
              <a:pathLst>
                <a:path h="579023" w="3617625">
                  <a:moveTo>
                    <a:pt x="10926" y="0"/>
                  </a:moveTo>
                  <a:lnTo>
                    <a:pt x="3606699" y="0"/>
                  </a:lnTo>
                  <a:cubicBezTo>
                    <a:pt x="3612733" y="0"/>
                    <a:pt x="3617625" y="4892"/>
                    <a:pt x="3617625" y="10926"/>
                  </a:cubicBezTo>
                  <a:lnTo>
                    <a:pt x="3617625" y="568097"/>
                  </a:lnTo>
                  <a:cubicBezTo>
                    <a:pt x="3617625" y="574131"/>
                    <a:pt x="3612733" y="579023"/>
                    <a:pt x="3606699" y="579023"/>
                  </a:cubicBezTo>
                  <a:lnTo>
                    <a:pt x="10926" y="579023"/>
                  </a:lnTo>
                  <a:cubicBezTo>
                    <a:pt x="4892" y="579023"/>
                    <a:pt x="0" y="574131"/>
                    <a:pt x="0" y="568097"/>
                  </a:cubicBezTo>
                  <a:lnTo>
                    <a:pt x="0" y="10926"/>
                  </a:lnTo>
                  <a:cubicBezTo>
                    <a:pt x="0" y="4892"/>
                    <a:pt x="4892" y="0"/>
                    <a:pt x="10926" y="0"/>
                  </a:cubicBezTo>
                  <a:close/>
                </a:path>
              </a:pathLst>
            </a:custGeom>
            <a:solidFill>
              <a:srgbClr val="A5AD89"/>
            </a:solidFill>
            <a:ln cap="sq">
              <a:noFill/>
              <a:prstDash val="solid"/>
              <a:miter/>
            </a:ln>
          </p:spPr>
        </p:sp>
        <p:sp>
          <p:nvSpPr>
            <p:cNvPr name="TextBox 7" id="7"/>
            <p:cNvSpPr txBox="true"/>
            <p:nvPr/>
          </p:nvSpPr>
          <p:spPr>
            <a:xfrm>
              <a:off x="0" y="-9525"/>
              <a:ext cx="3617625" cy="588548"/>
            </a:xfrm>
            <a:prstGeom prst="rect">
              <a:avLst/>
            </a:prstGeom>
          </p:spPr>
          <p:txBody>
            <a:bodyPr anchor="ctr" rtlCol="false" tIns="50800" lIns="50800" bIns="50800" rIns="50800"/>
            <a:lstStyle/>
            <a:p>
              <a:pPr algn="ctr">
                <a:lnSpc>
                  <a:spcPts val="1603"/>
                </a:lnSpc>
              </a:pPr>
            </a:p>
          </p:txBody>
        </p:sp>
      </p:grpSp>
      <p:grpSp>
        <p:nvGrpSpPr>
          <p:cNvPr name="Group 8" id="8"/>
          <p:cNvGrpSpPr/>
          <p:nvPr/>
        </p:nvGrpSpPr>
        <p:grpSpPr>
          <a:xfrm rot="0">
            <a:off x="1252304" y="3846082"/>
            <a:ext cx="12055999" cy="4345592"/>
            <a:chOff x="0" y="0"/>
            <a:chExt cx="1712159" cy="617149"/>
          </a:xfrm>
        </p:grpSpPr>
        <p:sp>
          <p:nvSpPr>
            <p:cNvPr name="Freeform 9" id="9"/>
            <p:cNvSpPr/>
            <p:nvPr/>
          </p:nvSpPr>
          <p:spPr>
            <a:xfrm flipH="false" flipV="false" rot="0">
              <a:off x="0" y="0"/>
              <a:ext cx="1712159" cy="608929"/>
            </a:xfrm>
            <a:custGeom>
              <a:avLst/>
              <a:gdLst/>
              <a:ahLst/>
              <a:cxnLst/>
              <a:rect r="r" b="b" t="t" l="l"/>
              <a:pathLst>
                <a:path h="608929" w="1712159">
                  <a:moveTo>
                    <a:pt x="1692252" y="0"/>
                  </a:moveTo>
                  <a:lnTo>
                    <a:pt x="19907" y="0"/>
                  </a:lnTo>
                  <a:cubicBezTo>
                    <a:pt x="14627" y="0"/>
                    <a:pt x="9564" y="2097"/>
                    <a:pt x="5831" y="5831"/>
                  </a:cubicBezTo>
                  <a:cubicBezTo>
                    <a:pt x="2097" y="9564"/>
                    <a:pt x="0" y="14627"/>
                    <a:pt x="0" y="19907"/>
                  </a:cubicBezTo>
                  <a:lnTo>
                    <a:pt x="0" y="409281"/>
                  </a:lnTo>
                  <a:cubicBezTo>
                    <a:pt x="0" y="414561"/>
                    <a:pt x="2097" y="419625"/>
                    <a:pt x="5831" y="423358"/>
                  </a:cubicBezTo>
                  <a:cubicBezTo>
                    <a:pt x="9564" y="427091"/>
                    <a:pt x="14627" y="429189"/>
                    <a:pt x="19907" y="429189"/>
                  </a:cubicBezTo>
                  <a:lnTo>
                    <a:pt x="137573" y="429189"/>
                  </a:lnTo>
                  <a:cubicBezTo>
                    <a:pt x="142853" y="429189"/>
                    <a:pt x="147916" y="431286"/>
                    <a:pt x="151649" y="435019"/>
                  </a:cubicBezTo>
                  <a:cubicBezTo>
                    <a:pt x="155383" y="438752"/>
                    <a:pt x="157480" y="443816"/>
                    <a:pt x="157480" y="449096"/>
                  </a:cubicBezTo>
                  <a:lnTo>
                    <a:pt x="157480" y="597241"/>
                  </a:lnTo>
                  <a:cubicBezTo>
                    <a:pt x="157480" y="601274"/>
                    <a:pt x="159660" y="604992"/>
                    <a:pt x="163179" y="606960"/>
                  </a:cubicBezTo>
                  <a:cubicBezTo>
                    <a:pt x="166699" y="608929"/>
                    <a:pt x="171007" y="608841"/>
                    <a:pt x="174444" y="606731"/>
                  </a:cubicBezTo>
                  <a:lnTo>
                    <a:pt x="446586" y="439606"/>
                  </a:lnTo>
                  <a:cubicBezTo>
                    <a:pt x="457678" y="432794"/>
                    <a:pt x="470440" y="429189"/>
                    <a:pt x="483457" y="429189"/>
                  </a:cubicBezTo>
                  <a:lnTo>
                    <a:pt x="1692252" y="429189"/>
                  </a:lnTo>
                  <a:cubicBezTo>
                    <a:pt x="1697531" y="429189"/>
                    <a:pt x="1702595" y="427091"/>
                    <a:pt x="1706328" y="423358"/>
                  </a:cubicBezTo>
                  <a:cubicBezTo>
                    <a:pt x="1710061" y="419625"/>
                    <a:pt x="1712159" y="414561"/>
                    <a:pt x="1712159" y="409281"/>
                  </a:cubicBezTo>
                  <a:lnTo>
                    <a:pt x="1712159" y="19907"/>
                  </a:lnTo>
                  <a:cubicBezTo>
                    <a:pt x="1712159" y="14627"/>
                    <a:pt x="1710061" y="9564"/>
                    <a:pt x="1706328" y="5831"/>
                  </a:cubicBezTo>
                  <a:cubicBezTo>
                    <a:pt x="1702595" y="2097"/>
                    <a:pt x="1697531" y="0"/>
                    <a:pt x="1692252" y="0"/>
                  </a:cubicBezTo>
                  <a:close/>
                </a:path>
              </a:pathLst>
            </a:custGeom>
            <a:solidFill>
              <a:srgbClr val="FCF4D7"/>
            </a:solidFill>
            <a:ln w="123825" cap="rnd">
              <a:solidFill>
                <a:srgbClr val="7F664F"/>
              </a:solidFill>
              <a:prstDash val="solid"/>
              <a:round/>
            </a:ln>
          </p:spPr>
        </p:sp>
        <p:sp>
          <p:nvSpPr>
            <p:cNvPr name="TextBox 10" id="10"/>
            <p:cNvSpPr txBox="true"/>
            <p:nvPr/>
          </p:nvSpPr>
          <p:spPr>
            <a:xfrm>
              <a:off x="0" y="-9525"/>
              <a:ext cx="1712159" cy="436174"/>
            </a:xfrm>
            <a:prstGeom prst="rect">
              <a:avLst/>
            </a:prstGeom>
          </p:spPr>
          <p:txBody>
            <a:bodyPr anchor="ctr" rtlCol="false" tIns="50800" lIns="50800" bIns="50800" rIns="50800"/>
            <a:lstStyle/>
            <a:p>
              <a:pPr algn="ctr">
                <a:lnSpc>
                  <a:spcPts val="1603"/>
                </a:lnSpc>
              </a:pPr>
            </a:p>
          </p:txBody>
        </p:sp>
      </p:grpSp>
      <p:grpSp>
        <p:nvGrpSpPr>
          <p:cNvPr name="Group 11" id="11"/>
          <p:cNvGrpSpPr/>
          <p:nvPr/>
        </p:nvGrpSpPr>
        <p:grpSpPr>
          <a:xfrm rot="0">
            <a:off x="8980674" y="7229279"/>
            <a:ext cx="4327629" cy="1515278"/>
            <a:chOff x="0" y="0"/>
            <a:chExt cx="1237112" cy="433163"/>
          </a:xfrm>
        </p:grpSpPr>
        <p:sp>
          <p:nvSpPr>
            <p:cNvPr name="Freeform 12" id="12"/>
            <p:cNvSpPr/>
            <p:nvPr/>
          </p:nvSpPr>
          <p:spPr>
            <a:xfrm flipH="false" flipV="false" rot="0">
              <a:off x="0" y="0"/>
              <a:ext cx="1237112" cy="433163"/>
            </a:xfrm>
            <a:custGeom>
              <a:avLst/>
              <a:gdLst/>
              <a:ahLst/>
              <a:cxnLst/>
              <a:rect r="r" b="b" t="t" l="l"/>
              <a:pathLst>
                <a:path h="433163" w="1237112">
                  <a:moveTo>
                    <a:pt x="53669" y="0"/>
                  </a:moveTo>
                  <a:lnTo>
                    <a:pt x="1183444" y="0"/>
                  </a:lnTo>
                  <a:cubicBezTo>
                    <a:pt x="1213084" y="0"/>
                    <a:pt x="1237112" y="24028"/>
                    <a:pt x="1237112" y="53669"/>
                  </a:cubicBezTo>
                  <a:lnTo>
                    <a:pt x="1237112" y="379495"/>
                  </a:lnTo>
                  <a:cubicBezTo>
                    <a:pt x="1237112" y="409135"/>
                    <a:pt x="1213084" y="433163"/>
                    <a:pt x="1183444" y="433163"/>
                  </a:cubicBezTo>
                  <a:lnTo>
                    <a:pt x="53669" y="433163"/>
                  </a:lnTo>
                  <a:cubicBezTo>
                    <a:pt x="39435" y="433163"/>
                    <a:pt x="25784" y="427509"/>
                    <a:pt x="15719" y="417444"/>
                  </a:cubicBezTo>
                  <a:cubicBezTo>
                    <a:pt x="5654" y="407379"/>
                    <a:pt x="0" y="393728"/>
                    <a:pt x="0" y="379495"/>
                  </a:cubicBezTo>
                  <a:lnTo>
                    <a:pt x="0" y="53669"/>
                  </a:lnTo>
                  <a:cubicBezTo>
                    <a:pt x="0" y="39435"/>
                    <a:pt x="5654" y="25784"/>
                    <a:pt x="15719" y="15719"/>
                  </a:cubicBezTo>
                  <a:cubicBezTo>
                    <a:pt x="25784" y="5654"/>
                    <a:pt x="39435" y="0"/>
                    <a:pt x="53669" y="0"/>
                  </a:cubicBezTo>
                  <a:close/>
                </a:path>
              </a:pathLst>
            </a:custGeom>
            <a:solidFill>
              <a:srgbClr val="FCF4D7"/>
            </a:solidFill>
            <a:ln w="114300" cap="rnd">
              <a:solidFill>
                <a:srgbClr val="7F664F"/>
              </a:solidFill>
              <a:prstDash val="solid"/>
              <a:round/>
            </a:ln>
          </p:spPr>
        </p:sp>
        <p:sp>
          <p:nvSpPr>
            <p:cNvPr name="TextBox 13" id="13"/>
            <p:cNvSpPr txBox="true"/>
            <p:nvPr/>
          </p:nvSpPr>
          <p:spPr>
            <a:xfrm>
              <a:off x="0" y="-9525"/>
              <a:ext cx="1237112" cy="442688"/>
            </a:xfrm>
            <a:prstGeom prst="rect">
              <a:avLst/>
            </a:prstGeom>
          </p:spPr>
          <p:txBody>
            <a:bodyPr anchor="ctr" rtlCol="false" tIns="50800" lIns="50800" bIns="50800" rIns="50800"/>
            <a:lstStyle/>
            <a:p>
              <a:pPr algn="ctr">
                <a:lnSpc>
                  <a:spcPts val="1603"/>
                </a:lnSpc>
              </a:pPr>
            </a:p>
          </p:txBody>
        </p:sp>
      </p:grpSp>
      <p:grpSp>
        <p:nvGrpSpPr>
          <p:cNvPr name="Group 14" id="14"/>
          <p:cNvGrpSpPr/>
          <p:nvPr/>
        </p:nvGrpSpPr>
        <p:grpSpPr>
          <a:xfrm rot="0">
            <a:off x="9361433" y="7563949"/>
            <a:ext cx="845937" cy="84593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D47C"/>
            </a:solidFill>
          </p:spPr>
        </p:sp>
        <p:sp>
          <p:nvSpPr>
            <p:cNvPr name="TextBox 16" id="16"/>
            <p:cNvSpPr txBox="true"/>
            <p:nvPr/>
          </p:nvSpPr>
          <p:spPr>
            <a:xfrm>
              <a:off x="76200" y="66675"/>
              <a:ext cx="660400" cy="669925"/>
            </a:xfrm>
            <a:prstGeom prst="rect">
              <a:avLst/>
            </a:prstGeom>
          </p:spPr>
          <p:txBody>
            <a:bodyPr anchor="ctr" rtlCol="false" tIns="50800" lIns="50800" bIns="50800" rIns="50800"/>
            <a:lstStyle/>
            <a:p>
              <a:pPr algn="ctr">
                <a:lnSpc>
                  <a:spcPts val="1603"/>
                </a:lnSpc>
              </a:pPr>
            </a:p>
          </p:txBody>
        </p:sp>
      </p:grpSp>
      <p:grpSp>
        <p:nvGrpSpPr>
          <p:cNvPr name="Group 17" id="17"/>
          <p:cNvGrpSpPr/>
          <p:nvPr/>
        </p:nvGrpSpPr>
        <p:grpSpPr>
          <a:xfrm rot="0">
            <a:off x="10721520" y="7563949"/>
            <a:ext cx="845937" cy="84593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D47C"/>
            </a:solidFill>
          </p:spPr>
        </p:sp>
        <p:sp>
          <p:nvSpPr>
            <p:cNvPr name="TextBox 19" id="19"/>
            <p:cNvSpPr txBox="true"/>
            <p:nvPr/>
          </p:nvSpPr>
          <p:spPr>
            <a:xfrm>
              <a:off x="76200" y="66675"/>
              <a:ext cx="660400" cy="669925"/>
            </a:xfrm>
            <a:prstGeom prst="rect">
              <a:avLst/>
            </a:prstGeom>
          </p:spPr>
          <p:txBody>
            <a:bodyPr anchor="ctr" rtlCol="false" tIns="50800" lIns="50800" bIns="50800" rIns="50800"/>
            <a:lstStyle/>
            <a:p>
              <a:pPr algn="ctr">
                <a:lnSpc>
                  <a:spcPts val="1603"/>
                </a:lnSpc>
              </a:pPr>
            </a:p>
          </p:txBody>
        </p:sp>
      </p:grpSp>
      <p:grpSp>
        <p:nvGrpSpPr>
          <p:cNvPr name="Group 20" id="20"/>
          <p:cNvGrpSpPr/>
          <p:nvPr/>
        </p:nvGrpSpPr>
        <p:grpSpPr>
          <a:xfrm rot="0">
            <a:off x="12081607" y="7563949"/>
            <a:ext cx="845937" cy="84593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D47C"/>
            </a:solidFill>
          </p:spPr>
        </p:sp>
        <p:sp>
          <p:nvSpPr>
            <p:cNvPr name="TextBox 22" id="22"/>
            <p:cNvSpPr txBox="true"/>
            <p:nvPr/>
          </p:nvSpPr>
          <p:spPr>
            <a:xfrm>
              <a:off x="76200" y="66675"/>
              <a:ext cx="660400" cy="669925"/>
            </a:xfrm>
            <a:prstGeom prst="rect">
              <a:avLst/>
            </a:prstGeom>
          </p:spPr>
          <p:txBody>
            <a:bodyPr anchor="ctr" rtlCol="false" tIns="50800" lIns="50800" bIns="50800" rIns="50800"/>
            <a:lstStyle/>
            <a:p>
              <a:pPr algn="ctr">
                <a:lnSpc>
                  <a:spcPts val="1603"/>
                </a:lnSpc>
              </a:pPr>
            </a:p>
          </p:txBody>
        </p:sp>
      </p:grpSp>
      <p:sp>
        <p:nvSpPr>
          <p:cNvPr name="Freeform 23" id="23"/>
          <p:cNvSpPr/>
          <p:nvPr/>
        </p:nvSpPr>
        <p:spPr>
          <a:xfrm flipH="false" flipV="false" rot="0">
            <a:off x="14384663" y="4276529"/>
            <a:ext cx="3389632" cy="5456148"/>
          </a:xfrm>
          <a:custGeom>
            <a:avLst/>
            <a:gdLst/>
            <a:ahLst/>
            <a:cxnLst/>
            <a:rect r="r" b="b" t="t" l="l"/>
            <a:pathLst>
              <a:path h="5456148" w="3389632">
                <a:moveTo>
                  <a:pt x="0" y="0"/>
                </a:moveTo>
                <a:lnTo>
                  <a:pt x="3389632" y="0"/>
                </a:lnTo>
                <a:lnTo>
                  <a:pt x="3389632" y="5456148"/>
                </a:lnTo>
                <a:lnTo>
                  <a:pt x="0" y="5456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4384663" y="1110444"/>
            <a:ext cx="3602878" cy="3012907"/>
          </a:xfrm>
          <a:custGeom>
            <a:avLst/>
            <a:gdLst/>
            <a:ahLst/>
            <a:cxnLst/>
            <a:rect r="r" b="b" t="t" l="l"/>
            <a:pathLst>
              <a:path h="3012907" w="3602878">
                <a:moveTo>
                  <a:pt x="0" y="0"/>
                </a:moveTo>
                <a:lnTo>
                  <a:pt x="3602878" y="0"/>
                </a:lnTo>
                <a:lnTo>
                  <a:pt x="3602878" y="3012907"/>
                </a:lnTo>
                <a:lnTo>
                  <a:pt x="0" y="30129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a:hlinkClick r:id="rId8" tooltip="https://instagram.com/royyy.24?igshid=NzZlODBkYWE4Ng=="/>
          </p:cNvPr>
          <p:cNvSpPr/>
          <p:nvPr/>
        </p:nvSpPr>
        <p:spPr>
          <a:xfrm flipH="false" flipV="false" rot="0">
            <a:off x="4106842" y="4338196"/>
            <a:ext cx="1929964" cy="1929964"/>
          </a:xfrm>
          <a:custGeom>
            <a:avLst/>
            <a:gdLst/>
            <a:ahLst/>
            <a:cxnLst/>
            <a:rect r="r" b="b" t="t" l="l"/>
            <a:pathLst>
              <a:path h="1929964" w="1929964">
                <a:moveTo>
                  <a:pt x="0" y="0"/>
                </a:moveTo>
                <a:lnTo>
                  <a:pt x="1929964" y="0"/>
                </a:lnTo>
                <a:lnTo>
                  <a:pt x="1929964" y="1929964"/>
                </a:lnTo>
                <a:lnTo>
                  <a:pt x="0" y="19299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a:hlinkClick r:id="rId11" tooltip="mailto:myroyhan24@gmail.com"/>
          </p:cNvPr>
          <p:cNvSpPr/>
          <p:nvPr/>
        </p:nvSpPr>
        <p:spPr>
          <a:xfrm flipH="false" flipV="false" rot="0">
            <a:off x="1763205" y="4338196"/>
            <a:ext cx="1901015" cy="1929964"/>
          </a:xfrm>
          <a:custGeom>
            <a:avLst/>
            <a:gdLst/>
            <a:ahLst/>
            <a:cxnLst/>
            <a:rect r="r" b="b" t="t" l="l"/>
            <a:pathLst>
              <a:path h="1929964" w="1901015">
                <a:moveTo>
                  <a:pt x="0" y="0"/>
                </a:moveTo>
                <a:lnTo>
                  <a:pt x="1901014" y="0"/>
                </a:lnTo>
                <a:lnTo>
                  <a:pt x="1901014" y="1929964"/>
                </a:lnTo>
                <a:lnTo>
                  <a:pt x="0" y="19299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a:hlinkClick r:id="rId14" tooltip="https://www.linkedin.com/in/muhammad-yusuf-royhan-bb49b5280?utm_source="/>
          </p:cNvPr>
          <p:cNvSpPr/>
          <p:nvPr/>
        </p:nvSpPr>
        <p:spPr>
          <a:xfrm flipH="false" flipV="false" rot="0">
            <a:off x="6474956" y="4426556"/>
            <a:ext cx="1841603" cy="1841603"/>
          </a:xfrm>
          <a:custGeom>
            <a:avLst/>
            <a:gdLst/>
            <a:ahLst/>
            <a:cxnLst/>
            <a:rect r="r" b="b" t="t" l="l"/>
            <a:pathLst>
              <a:path h="1841603" w="1841603">
                <a:moveTo>
                  <a:pt x="0" y="0"/>
                </a:moveTo>
                <a:lnTo>
                  <a:pt x="1841603" y="0"/>
                </a:lnTo>
                <a:lnTo>
                  <a:pt x="1841603" y="1841604"/>
                </a:lnTo>
                <a:lnTo>
                  <a:pt x="0" y="18416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a:hlinkClick r:id="rId17" tooltip="https://github.com/Royhan24"/>
          </p:cNvPr>
          <p:cNvSpPr/>
          <p:nvPr/>
        </p:nvSpPr>
        <p:spPr>
          <a:xfrm flipH="false" flipV="false" rot="0">
            <a:off x="8754709" y="4443074"/>
            <a:ext cx="1825085" cy="1825085"/>
          </a:xfrm>
          <a:custGeom>
            <a:avLst/>
            <a:gdLst/>
            <a:ahLst/>
            <a:cxnLst/>
            <a:rect r="r" b="b" t="t" l="l"/>
            <a:pathLst>
              <a:path h="1825085" w="1825085">
                <a:moveTo>
                  <a:pt x="0" y="0"/>
                </a:moveTo>
                <a:lnTo>
                  <a:pt x="1825086" y="0"/>
                </a:lnTo>
                <a:lnTo>
                  <a:pt x="1825086" y="1825086"/>
                </a:lnTo>
                <a:lnTo>
                  <a:pt x="0" y="182508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9" id="29">
            <a:hlinkClick r:id="rId20" tooltip="https://wa.me/6281263260025"/>
          </p:cNvPr>
          <p:cNvSpPr/>
          <p:nvPr/>
        </p:nvSpPr>
        <p:spPr>
          <a:xfrm flipH="false" flipV="false" rot="0">
            <a:off x="11017945" y="4443074"/>
            <a:ext cx="1779458" cy="1825085"/>
          </a:xfrm>
          <a:custGeom>
            <a:avLst/>
            <a:gdLst/>
            <a:ahLst/>
            <a:cxnLst/>
            <a:rect r="r" b="b" t="t" l="l"/>
            <a:pathLst>
              <a:path h="1825085" w="1779458">
                <a:moveTo>
                  <a:pt x="0" y="0"/>
                </a:moveTo>
                <a:lnTo>
                  <a:pt x="1779458" y="0"/>
                </a:lnTo>
                <a:lnTo>
                  <a:pt x="1779458" y="1825086"/>
                </a:lnTo>
                <a:lnTo>
                  <a:pt x="0" y="182508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30" id="30"/>
          <p:cNvSpPr txBox="true"/>
          <p:nvPr/>
        </p:nvSpPr>
        <p:spPr>
          <a:xfrm rot="0">
            <a:off x="1589905" y="1432899"/>
            <a:ext cx="11390590" cy="1552575"/>
          </a:xfrm>
          <a:prstGeom prst="rect">
            <a:avLst/>
          </a:prstGeom>
        </p:spPr>
        <p:txBody>
          <a:bodyPr anchor="t" rtlCol="false" tIns="0" lIns="0" bIns="0" rIns="0">
            <a:spAutoFit/>
          </a:bodyPr>
          <a:lstStyle/>
          <a:p>
            <a:pPr algn="ctr">
              <a:lnSpc>
                <a:spcPts val="12599"/>
              </a:lnSpc>
            </a:pPr>
            <a:r>
              <a:rPr lang="en-US" b="true" sz="9000">
                <a:solidFill>
                  <a:srgbClr val="000000"/>
                </a:solidFill>
                <a:latin typeface="Courier Prime Bold"/>
                <a:ea typeface="Courier Prime Bold"/>
                <a:cs typeface="Courier Prime Bold"/>
                <a:sym typeface="Courier Prime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CD5AE"/>
        </a:solidFill>
      </p:bgPr>
    </p:bg>
    <p:spTree>
      <p:nvGrpSpPr>
        <p:cNvPr id="1" name=""/>
        <p:cNvGrpSpPr/>
        <p:nvPr/>
      </p:nvGrpSpPr>
      <p:grpSpPr>
        <a:xfrm>
          <a:off x="0" y="0"/>
          <a:ext cx="0" cy="0"/>
          <a:chOff x="0" y="0"/>
          <a:chExt cx="0" cy="0"/>
        </a:xfrm>
      </p:grpSpPr>
      <p:grpSp>
        <p:nvGrpSpPr>
          <p:cNvPr name="Group 2" id="2"/>
          <p:cNvGrpSpPr/>
          <p:nvPr/>
        </p:nvGrpSpPr>
        <p:grpSpPr>
          <a:xfrm rot="0">
            <a:off x="285238" y="2354607"/>
            <a:ext cx="16003741" cy="2402128"/>
            <a:chOff x="0" y="0"/>
            <a:chExt cx="4214977" cy="632659"/>
          </a:xfrm>
        </p:grpSpPr>
        <p:sp>
          <p:nvSpPr>
            <p:cNvPr name="Freeform 3" id="3"/>
            <p:cNvSpPr/>
            <p:nvPr/>
          </p:nvSpPr>
          <p:spPr>
            <a:xfrm flipH="false" flipV="false" rot="0">
              <a:off x="0" y="0"/>
              <a:ext cx="4214977" cy="632659"/>
            </a:xfrm>
            <a:custGeom>
              <a:avLst/>
              <a:gdLst/>
              <a:ahLst/>
              <a:cxnLst/>
              <a:rect r="r" b="b" t="t" l="l"/>
              <a:pathLst>
                <a:path h="632659" w="4214977">
                  <a:moveTo>
                    <a:pt x="14513" y="0"/>
                  </a:moveTo>
                  <a:lnTo>
                    <a:pt x="4200464" y="0"/>
                  </a:lnTo>
                  <a:cubicBezTo>
                    <a:pt x="4208479" y="0"/>
                    <a:pt x="4214977" y="6498"/>
                    <a:pt x="4214977" y="14513"/>
                  </a:cubicBezTo>
                  <a:lnTo>
                    <a:pt x="4214977" y="618147"/>
                  </a:lnTo>
                  <a:cubicBezTo>
                    <a:pt x="4214977" y="621996"/>
                    <a:pt x="4213448" y="625687"/>
                    <a:pt x="4210726" y="628409"/>
                  </a:cubicBezTo>
                  <a:cubicBezTo>
                    <a:pt x="4208004" y="631130"/>
                    <a:pt x="4204313" y="632659"/>
                    <a:pt x="4200464" y="632659"/>
                  </a:cubicBezTo>
                  <a:lnTo>
                    <a:pt x="14513" y="632659"/>
                  </a:lnTo>
                  <a:cubicBezTo>
                    <a:pt x="10664" y="632659"/>
                    <a:pt x="6972" y="631130"/>
                    <a:pt x="4251" y="628409"/>
                  </a:cubicBezTo>
                  <a:cubicBezTo>
                    <a:pt x="1529" y="625687"/>
                    <a:pt x="0" y="621996"/>
                    <a:pt x="0" y="618147"/>
                  </a:cubicBezTo>
                  <a:lnTo>
                    <a:pt x="0" y="14513"/>
                  </a:lnTo>
                  <a:cubicBezTo>
                    <a:pt x="0" y="10664"/>
                    <a:pt x="1529" y="6972"/>
                    <a:pt x="4251" y="4251"/>
                  </a:cubicBezTo>
                  <a:cubicBezTo>
                    <a:pt x="6972" y="1529"/>
                    <a:pt x="10664" y="0"/>
                    <a:pt x="14513" y="0"/>
                  </a:cubicBezTo>
                  <a:close/>
                </a:path>
              </a:pathLst>
            </a:custGeom>
            <a:solidFill>
              <a:srgbClr val="FCF4D7"/>
            </a:solidFill>
            <a:ln w="123825" cap="rnd">
              <a:solidFill>
                <a:srgbClr val="7F664F"/>
              </a:solidFill>
              <a:prstDash val="solid"/>
              <a:round/>
            </a:ln>
          </p:spPr>
        </p:sp>
        <p:sp>
          <p:nvSpPr>
            <p:cNvPr name="TextBox 4" id="4"/>
            <p:cNvSpPr txBox="true"/>
            <p:nvPr/>
          </p:nvSpPr>
          <p:spPr>
            <a:xfrm>
              <a:off x="0" y="-9525"/>
              <a:ext cx="4214977" cy="642184"/>
            </a:xfrm>
            <a:prstGeom prst="rect">
              <a:avLst/>
            </a:prstGeom>
          </p:spPr>
          <p:txBody>
            <a:bodyPr anchor="ctr" rtlCol="false" tIns="50800" lIns="50800" bIns="50800" rIns="50800"/>
            <a:lstStyle/>
            <a:p>
              <a:pPr algn="ctr">
                <a:lnSpc>
                  <a:spcPts val="1484"/>
                </a:lnSpc>
              </a:pPr>
            </a:p>
          </p:txBody>
        </p:sp>
      </p:grpSp>
      <p:grpSp>
        <p:nvGrpSpPr>
          <p:cNvPr name="Group 5" id="5"/>
          <p:cNvGrpSpPr/>
          <p:nvPr/>
        </p:nvGrpSpPr>
        <p:grpSpPr>
          <a:xfrm rot="0">
            <a:off x="-674848" y="-1503947"/>
            <a:ext cx="20079935" cy="3677344"/>
            <a:chOff x="0" y="0"/>
            <a:chExt cx="5288542" cy="968518"/>
          </a:xfrm>
        </p:grpSpPr>
        <p:sp>
          <p:nvSpPr>
            <p:cNvPr name="Freeform 6" id="6"/>
            <p:cNvSpPr/>
            <p:nvPr/>
          </p:nvSpPr>
          <p:spPr>
            <a:xfrm flipH="false" flipV="false" rot="0">
              <a:off x="0" y="0"/>
              <a:ext cx="5288542" cy="968518"/>
            </a:xfrm>
            <a:custGeom>
              <a:avLst/>
              <a:gdLst/>
              <a:ahLst/>
              <a:cxnLst/>
              <a:rect r="r" b="b" t="t" l="l"/>
              <a:pathLst>
                <a:path h="968518" w="5288542">
                  <a:moveTo>
                    <a:pt x="11567" y="0"/>
                  </a:moveTo>
                  <a:lnTo>
                    <a:pt x="5276976" y="0"/>
                  </a:lnTo>
                  <a:cubicBezTo>
                    <a:pt x="5280043" y="0"/>
                    <a:pt x="5282985" y="1219"/>
                    <a:pt x="5285155" y="3388"/>
                  </a:cubicBezTo>
                  <a:cubicBezTo>
                    <a:pt x="5287324" y="5557"/>
                    <a:pt x="5288542" y="8499"/>
                    <a:pt x="5288542" y="11567"/>
                  </a:cubicBezTo>
                  <a:lnTo>
                    <a:pt x="5288542" y="956952"/>
                  </a:lnTo>
                  <a:cubicBezTo>
                    <a:pt x="5288542" y="960020"/>
                    <a:pt x="5287324" y="962962"/>
                    <a:pt x="5285155" y="965131"/>
                  </a:cubicBezTo>
                  <a:cubicBezTo>
                    <a:pt x="5282985" y="967300"/>
                    <a:pt x="5280043" y="968518"/>
                    <a:pt x="5276976" y="968518"/>
                  </a:cubicBezTo>
                  <a:lnTo>
                    <a:pt x="11567" y="968518"/>
                  </a:lnTo>
                  <a:cubicBezTo>
                    <a:pt x="8499" y="968518"/>
                    <a:pt x="5557" y="967300"/>
                    <a:pt x="3388" y="965131"/>
                  </a:cubicBezTo>
                  <a:cubicBezTo>
                    <a:pt x="1219" y="962962"/>
                    <a:pt x="0" y="960020"/>
                    <a:pt x="0" y="956952"/>
                  </a:cubicBezTo>
                  <a:lnTo>
                    <a:pt x="0" y="11567"/>
                  </a:lnTo>
                  <a:cubicBezTo>
                    <a:pt x="0" y="8499"/>
                    <a:pt x="1219" y="5557"/>
                    <a:pt x="3388" y="3388"/>
                  </a:cubicBezTo>
                  <a:cubicBezTo>
                    <a:pt x="5557" y="1219"/>
                    <a:pt x="8499" y="0"/>
                    <a:pt x="11567" y="0"/>
                  </a:cubicBezTo>
                  <a:close/>
                </a:path>
              </a:pathLst>
            </a:custGeom>
            <a:solidFill>
              <a:srgbClr val="FCF4D7"/>
            </a:solidFill>
            <a:ln w="114300" cap="rnd">
              <a:solidFill>
                <a:srgbClr val="7F664F"/>
              </a:solidFill>
              <a:prstDash val="solid"/>
              <a:round/>
            </a:ln>
          </p:spPr>
        </p:sp>
        <p:sp>
          <p:nvSpPr>
            <p:cNvPr name="TextBox 7" id="7"/>
            <p:cNvSpPr txBox="true"/>
            <p:nvPr/>
          </p:nvSpPr>
          <p:spPr>
            <a:xfrm>
              <a:off x="0" y="-9525"/>
              <a:ext cx="5288542" cy="978043"/>
            </a:xfrm>
            <a:prstGeom prst="rect">
              <a:avLst/>
            </a:prstGeom>
          </p:spPr>
          <p:txBody>
            <a:bodyPr anchor="ctr" rtlCol="false" tIns="50800" lIns="50800" bIns="50800" rIns="50800"/>
            <a:lstStyle/>
            <a:p>
              <a:pPr algn="ctr">
                <a:lnSpc>
                  <a:spcPts val="1484"/>
                </a:lnSpc>
              </a:pPr>
            </a:p>
          </p:txBody>
        </p:sp>
      </p:grpSp>
      <p:grpSp>
        <p:nvGrpSpPr>
          <p:cNvPr name="Group 8" id="8"/>
          <p:cNvGrpSpPr/>
          <p:nvPr/>
        </p:nvGrpSpPr>
        <p:grpSpPr>
          <a:xfrm rot="0">
            <a:off x="285238" y="4908897"/>
            <a:ext cx="7264706" cy="5223113"/>
            <a:chOff x="0" y="0"/>
            <a:chExt cx="1913338" cy="1375635"/>
          </a:xfrm>
        </p:grpSpPr>
        <p:sp>
          <p:nvSpPr>
            <p:cNvPr name="Freeform 9" id="9"/>
            <p:cNvSpPr/>
            <p:nvPr/>
          </p:nvSpPr>
          <p:spPr>
            <a:xfrm flipH="false" flipV="false" rot="0">
              <a:off x="0" y="0"/>
              <a:ext cx="1913338" cy="1375635"/>
            </a:xfrm>
            <a:custGeom>
              <a:avLst/>
              <a:gdLst/>
              <a:ahLst/>
              <a:cxnLst/>
              <a:rect r="r" b="b" t="t" l="l"/>
              <a:pathLst>
                <a:path h="1375635" w="1913338">
                  <a:moveTo>
                    <a:pt x="31971" y="0"/>
                  </a:moveTo>
                  <a:lnTo>
                    <a:pt x="1881367" y="0"/>
                  </a:lnTo>
                  <a:cubicBezTo>
                    <a:pt x="1899024" y="0"/>
                    <a:pt x="1913338" y="14314"/>
                    <a:pt x="1913338" y="31971"/>
                  </a:cubicBezTo>
                  <a:lnTo>
                    <a:pt x="1913338" y="1343664"/>
                  </a:lnTo>
                  <a:cubicBezTo>
                    <a:pt x="1913338" y="1361321"/>
                    <a:pt x="1899024" y="1375635"/>
                    <a:pt x="1881367" y="1375635"/>
                  </a:cubicBezTo>
                  <a:lnTo>
                    <a:pt x="31971" y="1375635"/>
                  </a:lnTo>
                  <a:cubicBezTo>
                    <a:pt x="14314" y="1375635"/>
                    <a:pt x="0" y="1361321"/>
                    <a:pt x="0" y="1343664"/>
                  </a:cubicBezTo>
                  <a:lnTo>
                    <a:pt x="0" y="31971"/>
                  </a:lnTo>
                  <a:cubicBezTo>
                    <a:pt x="0" y="14314"/>
                    <a:pt x="14314" y="0"/>
                    <a:pt x="31971" y="0"/>
                  </a:cubicBezTo>
                  <a:close/>
                </a:path>
              </a:pathLst>
            </a:custGeom>
            <a:solidFill>
              <a:srgbClr val="FCF4D7"/>
            </a:solidFill>
            <a:ln w="123825" cap="rnd">
              <a:solidFill>
                <a:srgbClr val="7F664F"/>
              </a:solidFill>
              <a:prstDash val="solid"/>
              <a:round/>
            </a:ln>
          </p:spPr>
        </p:sp>
        <p:sp>
          <p:nvSpPr>
            <p:cNvPr name="TextBox 10" id="10"/>
            <p:cNvSpPr txBox="true"/>
            <p:nvPr/>
          </p:nvSpPr>
          <p:spPr>
            <a:xfrm>
              <a:off x="0" y="-9525"/>
              <a:ext cx="1913338" cy="1385160"/>
            </a:xfrm>
            <a:prstGeom prst="rect">
              <a:avLst/>
            </a:prstGeom>
          </p:spPr>
          <p:txBody>
            <a:bodyPr anchor="ctr" rtlCol="false" tIns="50800" lIns="50800" bIns="50800" rIns="50800"/>
            <a:lstStyle/>
            <a:p>
              <a:pPr algn="ctr">
                <a:lnSpc>
                  <a:spcPts val="1484"/>
                </a:lnSpc>
              </a:pPr>
            </a:p>
          </p:txBody>
        </p:sp>
      </p:grpSp>
      <p:sp>
        <p:nvSpPr>
          <p:cNvPr name="Freeform 11" id="11"/>
          <p:cNvSpPr/>
          <p:nvPr/>
        </p:nvSpPr>
        <p:spPr>
          <a:xfrm flipH="false" flipV="false" rot="0">
            <a:off x="16554712" y="324112"/>
            <a:ext cx="1409176" cy="1409176"/>
          </a:xfrm>
          <a:custGeom>
            <a:avLst/>
            <a:gdLst/>
            <a:ahLst/>
            <a:cxnLst/>
            <a:rect r="r" b="b" t="t" l="l"/>
            <a:pathLst>
              <a:path h="1409176" w="1409176">
                <a:moveTo>
                  <a:pt x="0" y="0"/>
                </a:moveTo>
                <a:lnTo>
                  <a:pt x="1409176" y="0"/>
                </a:lnTo>
                <a:lnTo>
                  <a:pt x="1409176" y="1409176"/>
                </a:lnTo>
                <a:lnTo>
                  <a:pt x="0" y="1409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285238" y="324112"/>
            <a:ext cx="743462" cy="1327610"/>
          </a:xfrm>
          <a:custGeom>
            <a:avLst/>
            <a:gdLst/>
            <a:ahLst/>
            <a:cxnLst/>
            <a:rect r="r" b="b" t="t" l="l"/>
            <a:pathLst>
              <a:path h="1327610" w="743462">
                <a:moveTo>
                  <a:pt x="0" y="0"/>
                </a:moveTo>
                <a:lnTo>
                  <a:pt x="743462" y="0"/>
                </a:lnTo>
                <a:lnTo>
                  <a:pt x="743462" y="1327610"/>
                </a:lnTo>
                <a:lnTo>
                  <a:pt x="0" y="1327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656969" y="2563239"/>
            <a:ext cx="15346772" cy="1884045"/>
          </a:xfrm>
          <a:prstGeom prst="rect">
            <a:avLst/>
          </a:prstGeom>
        </p:spPr>
        <p:txBody>
          <a:bodyPr anchor="t" rtlCol="false" tIns="0" lIns="0" bIns="0" rIns="0">
            <a:spAutoFit/>
          </a:bodyPr>
          <a:lstStyle/>
          <a:p>
            <a:pPr algn="just">
              <a:lnSpc>
                <a:spcPts val="3779"/>
              </a:lnSpc>
            </a:pPr>
            <a:r>
              <a:rPr lang="en-US" sz="2699">
                <a:solidFill>
                  <a:srgbClr val="7F664F"/>
                </a:solidFill>
                <a:latin typeface="Clear Sans"/>
                <a:ea typeface="Clear Sans"/>
                <a:cs typeface="Clear Sans"/>
                <a:sym typeface="Clear Sans"/>
              </a:rPr>
              <a:t>The ‘Data Science Salaries Classification 2023’ dataset available on Kaggle contains information about the salaries received by data science and analytics professionals in 2023. The main purpose of this dataset is to provide insight into the salaries offered to workers across different positions, experience levels, locations, and company types.</a:t>
            </a:r>
          </a:p>
        </p:txBody>
      </p:sp>
      <p:sp>
        <p:nvSpPr>
          <p:cNvPr name="TextBox 14" id="14"/>
          <p:cNvSpPr txBox="true"/>
          <p:nvPr/>
        </p:nvSpPr>
        <p:spPr>
          <a:xfrm rot="0">
            <a:off x="656969" y="5095875"/>
            <a:ext cx="6542102" cy="4741545"/>
          </a:xfrm>
          <a:prstGeom prst="rect">
            <a:avLst/>
          </a:prstGeom>
        </p:spPr>
        <p:txBody>
          <a:bodyPr anchor="t" rtlCol="false" tIns="0" lIns="0" bIns="0" rIns="0">
            <a:spAutoFit/>
          </a:bodyPr>
          <a:lstStyle/>
          <a:p>
            <a:pPr algn="just">
              <a:lnSpc>
                <a:spcPts val="3779"/>
              </a:lnSpc>
            </a:pPr>
            <a:r>
              <a:rPr lang="en-US" sz="2700">
                <a:solidFill>
                  <a:srgbClr val="7F664F"/>
                </a:solidFill>
                <a:latin typeface="Clear Sans"/>
                <a:ea typeface="Clear Sans"/>
                <a:cs typeface="Clear Sans"/>
                <a:sym typeface="Clear Sans"/>
              </a:rPr>
              <a:t>This dataset is presented in CSV format and consists of several columns, including years of employment, experience level (such as Senior, Mid-level, Entry-level, and Executive), job type (Full-time, Contract, Freelance), specific job title (such as Data Scientist, Machine Learning Engineer, and Data Analyst), as well as information on salary in local currency and US dollars.</a:t>
            </a:r>
          </a:p>
        </p:txBody>
      </p:sp>
      <p:sp>
        <p:nvSpPr>
          <p:cNvPr name="TextBox 15" id="15"/>
          <p:cNvSpPr txBox="true"/>
          <p:nvPr/>
        </p:nvSpPr>
        <p:spPr>
          <a:xfrm rot="0">
            <a:off x="2505378" y="209726"/>
            <a:ext cx="13277244" cy="1394456"/>
          </a:xfrm>
          <a:prstGeom prst="rect">
            <a:avLst/>
          </a:prstGeom>
        </p:spPr>
        <p:txBody>
          <a:bodyPr anchor="t" rtlCol="false" tIns="0" lIns="0" bIns="0" rIns="0">
            <a:spAutoFit/>
          </a:bodyPr>
          <a:lstStyle/>
          <a:p>
            <a:pPr algn="ctr">
              <a:lnSpc>
                <a:spcPts val="11340"/>
              </a:lnSpc>
            </a:pPr>
            <a:r>
              <a:rPr lang="en-US" b="true" sz="8100">
                <a:solidFill>
                  <a:srgbClr val="7F664F"/>
                </a:solidFill>
                <a:latin typeface="Courier Prime Bold"/>
                <a:ea typeface="Courier Prime Bold"/>
                <a:cs typeface="Courier Prime Bold"/>
                <a:sym typeface="Courier Prime Bold"/>
              </a:rPr>
              <a:t>INTRODUCTION!</a:t>
            </a:r>
          </a:p>
        </p:txBody>
      </p:sp>
      <p:sp>
        <p:nvSpPr>
          <p:cNvPr name="Freeform 16" id="16"/>
          <p:cNvSpPr/>
          <p:nvPr/>
        </p:nvSpPr>
        <p:spPr>
          <a:xfrm flipH="false" flipV="false" rot="0">
            <a:off x="16465931" y="2354607"/>
            <a:ext cx="1586738" cy="1642161"/>
          </a:xfrm>
          <a:custGeom>
            <a:avLst/>
            <a:gdLst/>
            <a:ahLst/>
            <a:cxnLst/>
            <a:rect r="r" b="b" t="t" l="l"/>
            <a:pathLst>
              <a:path h="1642161" w="1586738">
                <a:moveTo>
                  <a:pt x="0" y="0"/>
                </a:moveTo>
                <a:lnTo>
                  <a:pt x="1586738" y="0"/>
                </a:lnTo>
                <a:lnTo>
                  <a:pt x="1586738" y="1642161"/>
                </a:lnTo>
                <a:lnTo>
                  <a:pt x="0" y="16421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7749328" y="4937710"/>
            <a:ext cx="10286036" cy="5194299"/>
            <a:chOff x="0" y="0"/>
            <a:chExt cx="2709079" cy="1368046"/>
          </a:xfrm>
        </p:grpSpPr>
        <p:sp>
          <p:nvSpPr>
            <p:cNvPr name="Freeform 18" id="18"/>
            <p:cNvSpPr/>
            <p:nvPr/>
          </p:nvSpPr>
          <p:spPr>
            <a:xfrm flipH="false" flipV="false" rot="0">
              <a:off x="0" y="0"/>
              <a:ext cx="2709079" cy="1368046"/>
            </a:xfrm>
            <a:custGeom>
              <a:avLst/>
              <a:gdLst/>
              <a:ahLst/>
              <a:cxnLst/>
              <a:rect r="r" b="b" t="t" l="l"/>
              <a:pathLst>
                <a:path h="1368046" w="2709079">
                  <a:moveTo>
                    <a:pt x="22580" y="0"/>
                  </a:moveTo>
                  <a:lnTo>
                    <a:pt x="2686500" y="0"/>
                  </a:lnTo>
                  <a:cubicBezTo>
                    <a:pt x="2698970" y="0"/>
                    <a:pt x="2709079" y="10109"/>
                    <a:pt x="2709079" y="22580"/>
                  </a:cubicBezTo>
                  <a:lnTo>
                    <a:pt x="2709079" y="1345466"/>
                  </a:lnTo>
                  <a:cubicBezTo>
                    <a:pt x="2709079" y="1351455"/>
                    <a:pt x="2706700" y="1357198"/>
                    <a:pt x="2702466" y="1361433"/>
                  </a:cubicBezTo>
                  <a:cubicBezTo>
                    <a:pt x="2698231" y="1365667"/>
                    <a:pt x="2692488" y="1368046"/>
                    <a:pt x="2686500" y="1368046"/>
                  </a:cubicBezTo>
                  <a:lnTo>
                    <a:pt x="22580" y="1368046"/>
                  </a:lnTo>
                  <a:cubicBezTo>
                    <a:pt x="10109" y="1368046"/>
                    <a:pt x="0" y="1357937"/>
                    <a:pt x="0" y="1345466"/>
                  </a:cubicBezTo>
                  <a:lnTo>
                    <a:pt x="0" y="22580"/>
                  </a:lnTo>
                  <a:cubicBezTo>
                    <a:pt x="0" y="10109"/>
                    <a:pt x="10109" y="0"/>
                    <a:pt x="22580" y="0"/>
                  </a:cubicBezTo>
                  <a:close/>
                </a:path>
              </a:pathLst>
            </a:custGeom>
            <a:solidFill>
              <a:srgbClr val="FCF4D7"/>
            </a:solidFill>
            <a:ln w="123825" cap="rnd">
              <a:solidFill>
                <a:srgbClr val="7F664F"/>
              </a:solidFill>
              <a:prstDash val="solid"/>
              <a:round/>
            </a:ln>
          </p:spPr>
        </p:sp>
        <p:sp>
          <p:nvSpPr>
            <p:cNvPr name="TextBox 19" id="19"/>
            <p:cNvSpPr txBox="true"/>
            <p:nvPr/>
          </p:nvSpPr>
          <p:spPr>
            <a:xfrm>
              <a:off x="0" y="-9525"/>
              <a:ext cx="2709079" cy="1377571"/>
            </a:xfrm>
            <a:prstGeom prst="rect">
              <a:avLst/>
            </a:prstGeom>
          </p:spPr>
          <p:txBody>
            <a:bodyPr anchor="ctr" rtlCol="false" tIns="50800" lIns="50800" bIns="50800" rIns="50800"/>
            <a:lstStyle/>
            <a:p>
              <a:pPr algn="ctr">
                <a:lnSpc>
                  <a:spcPts val="1484"/>
                </a:lnSpc>
              </a:pPr>
            </a:p>
          </p:txBody>
        </p:sp>
      </p:grpSp>
      <p:sp>
        <p:nvSpPr>
          <p:cNvPr name="TextBox 20" id="20"/>
          <p:cNvSpPr txBox="true"/>
          <p:nvPr/>
        </p:nvSpPr>
        <p:spPr>
          <a:xfrm rot="0">
            <a:off x="7967563" y="5086350"/>
            <a:ext cx="9791444" cy="5251450"/>
          </a:xfrm>
          <a:prstGeom prst="rect">
            <a:avLst/>
          </a:prstGeom>
        </p:spPr>
        <p:txBody>
          <a:bodyPr anchor="t" rtlCol="false" tIns="0" lIns="0" bIns="0" rIns="0">
            <a:spAutoFit/>
          </a:bodyPr>
          <a:lstStyle/>
          <a:p>
            <a:pPr algn="just">
              <a:lnSpc>
                <a:spcPts val="3500"/>
              </a:lnSpc>
            </a:pPr>
            <a:r>
              <a:rPr lang="en-US" sz="2500">
                <a:solidFill>
                  <a:srgbClr val="7F664F"/>
                </a:solidFill>
                <a:latin typeface="Clear Sans"/>
                <a:ea typeface="Clear Sans"/>
                <a:cs typeface="Clear Sans"/>
                <a:sym typeface="Clear Sans"/>
              </a:rPr>
              <a:t>📊 Initial Dataset Exploration Results</a:t>
            </a:r>
          </a:p>
          <a:p>
            <a:pPr algn="just" marL="539751" indent="-269876" lvl="1">
              <a:lnSpc>
                <a:spcPts val="3500"/>
              </a:lnSpc>
              <a:buFont typeface="Arial"/>
              <a:buChar char="•"/>
            </a:pPr>
            <a:r>
              <a:rPr lang="en-US" sz="2500">
                <a:solidFill>
                  <a:srgbClr val="7F664F"/>
                </a:solidFill>
                <a:latin typeface="Clear Sans"/>
                <a:ea typeface="Clear Sans"/>
                <a:cs typeface="Clear Sans"/>
                <a:sym typeface="Clear Sans"/>
              </a:rPr>
              <a:t>Data count: 3.755 rows, 11 columns</a:t>
            </a:r>
          </a:p>
          <a:p>
            <a:pPr algn="just" marL="539751" indent="-269876" lvl="1">
              <a:lnSpc>
                <a:spcPts val="3500"/>
              </a:lnSpc>
              <a:buFont typeface="Arial"/>
              <a:buChar char="•"/>
            </a:pPr>
            <a:r>
              <a:rPr lang="en-US" sz="2500">
                <a:solidFill>
                  <a:srgbClr val="7F664F"/>
                </a:solidFill>
                <a:latin typeface="Clear Sans"/>
                <a:ea typeface="Clear Sans"/>
                <a:cs typeface="Clear Sans"/>
                <a:sym typeface="Clear Sans"/>
              </a:rPr>
              <a:t>D</a:t>
            </a:r>
            <a:r>
              <a:rPr lang="en-US" sz="2500">
                <a:solidFill>
                  <a:srgbClr val="7F664F"/>
                </a:solidFill>
                <a:latin typeface="Clear Sans"/>
                <a:ea typeface="Clear Sans"/>
                <a:cs typeface="Clear Sans"/>
                <a:sym typeface="Clear Sans"/>
              </a:rPr>
              <a:t>ata type:</a:t>
            </a:r>
          </a:p>
          <a:p>
            <a:pPr algn="just" marL="1079502" indent="-359834" lvl="2">
              <a:lnSpc>
                <a:spcPts val="3500"/>
              </a:lnSpc>
              <a:buFont typeface="Arial"/>
              <a:buChar char="⚬"/>
            </a:pPr>
            <a:r>
              <a:rPr lang="en-US" sz="2500">
                <a:solidFill>
                  <a:srgbClr val="7F664F"/>
                </a:solidFill>
                <a:latin typeface="Clear Sans"/>
                <a:ea typeface="Clear Sans"/>
                <a:cs typeface="Clear Sans"/>
                <a:sym typeface="Clear Sans"/>
              </a:rPr>
              <a:t>4 numeric columns</a:t>
            </a:r>
            <a:r>
              <a:rPr lang="en-US" sz="2500">
                <a:solidFill>
                  <a:srgbClr val="7F664F"/>
                </a:solidFill>
                <a:latin typeface="Clear Sans"/>
                <a:ea typeface="Clear Sans"/>
                <a:cs typeface="Clear Sans"/>
                <a:sym typeface="Clear Sans"/>
              </a:rPr>
              <a:t> (work_year, salary, salary_in_usd, remote_ratio)</a:t>
            </a:r>
          </a:p>
          <a:p>
            <a:pPr algn="just" marL="1079502" indent="-359834" lvl="2">
              <a:lnSpc>
                <a:spcPts val="3500"/>
              </a:lnSpc>
              <a:buFont typeface="Arial"/>
              <a:buChar char="⚬"/>
            </a:pPr>
            <a:r>
              <a:rPr lang="en-US" sz="2500">
                <a:solidFill>
                  <a:srgbClr val="7F664F"/>
                </a:solidFill>
                <a:latin typeface="Clear Sans"/>
                <a:ea typeface="Clear Sans"/>
                <a:cs typeface="Clear Sans"/>
                <a:sym typeface="Clear Sans"/>
              </a:rPr>
              <a:t>7 category columns</a:t>
            </a:r>
            <a:r>
              <a:rPr lang="en-US" sz="2500">
                <a:solidFill>
                  <a:srgbClr val="7F664F"/>
                </a:solidFill>
                <a:latin typeface="Clear Sans"/>
                <a:ea typeface="Clear Sans"/>
                <a:cs typeface="Clear Sans"/>
                <a:sym typeface="Clear Sans"/>
              </a:rPr>
              <a:t> (experience_level, employment_type, job_title, salary_currency, employee_residence, company_ location, company_size)</a:t>
            </a:r>
          </a:p>
          <a:p>
            <a:pPr algn="just" marL="539751" indent="-269876" lvl="1">
              <a:lnSpc>
                <a:spcPts val="3500"/>
              </a:lnSpc>
              <a:buFont typeface="Arial"/>
              <a:buChar char="•"/>
            </a:pPr>
            <a:r>
              <a:rPr lang="en-US" sz="2500">
                <a:solidFill>
                  <a:srgbClr val="7F664F"/>
                </a:solidFill>
                <a:latin typeface="Clear Sans"/>
                <a:ea typeface="Clear Sans"/>
                <a:cs typeface="Clear Sans"/>
                <a:sym typeface="Clear Sans"/>
              </a:rPr>
              <a:t>No</a:t>
            </a:r>
            <a:r>
              <a:rPr lang="en-US" sz="2500">
                <a:solidFill>
                  <a:srgbClr val="7F664F"/>
                </a:solidFill>
                <a:latin typeface="Clear Sans"/>
                <a:ea typeface="Clear Sans"/>
                <a:cs typeface="Clear Sans"/>
                <a:sym typeface="Clear Sans"/>
              </a:rPr>
              <a:t> missing values 🎉</a:t>
            </a:r>
          </a:p>
          <a:p>
            <a:pPr algn="just" marL="539751" indent="-269876" lvl="1">
              <a:lnSpc>
                <a:spcPts val="3500"/>
              </a:lnSpc>
              <a:buFont typeface="Arial"/>
              <a:buChar char="•"/>
            </a:pPr>
            <a:r>
              <a:rPr lang="en-US" sz="2500">
                <a:solidFill>
                  <a:srgbClr val="7F664F"/>
                </a:solidFill>
                <a:latin typeface="Clear Sans"/>
                <a:ea typeface="Clear Sans"/>
                <a:cs typeface="Clear Sans"/>
                <a:sym typeface="Clear Sans"/>
              </a:rPr>
              <a:t>Salary in USD (salary_in_usd) has a large range, from $5,132 to $450,000 with Salary Classification (Low, Medium, High).</a:t>
            </a:r>
          </a:p>
          <a:p>
            <a:pPr algn="just">
              <a:lnSpc>
                <a:spcPts val="3500"/>
              </a:lnSpc>
            </a:pPr>
          </a:p>
        </p:txBody>
      </p:sp>
      <p:grpSp>
        <p:nvGrpSpPr>
          <p:cNvPr name="Group 21" id="21"/>
          <p:cNvGrpSpPr/>
          <p:nvPr/>
        </p:nvGrpSpPr>
        <p:grpSpPr>
          <a:xfrm rot="0">
            <a:off x="16465931" y="3868319"/>
            <a:ext cx="1569433" cy="888415"/>
            <a:chOff x="0" y="0"/>
            <a:chExt cx="1435854" cy="812800"/>
          </a:xfrm>
        </p:grpSpPr>
        <p:sp>
          <p:nvSpPr>
            <p:cNvPr name="Freeform 22" id="22"/>
            <p:cNvSpPr/>
            <p:nvPr/>
          </p:nvSpPr>
          <p:spPr>
            <a:xfrm flipH="false" flipV="false" rot="0">
              <a:off x="0" y="0"/>
              <a:ext cx="1435854" cy="812800"/>
            </a:xfrm>
            <a:custGeom>
              <a:avLst/>
              <a:gdLst/>
              <a:ahLst/>
              <a:cxnLst/>
              <a:rect r="r" b="b" t="t" l="l"/>
              <a:pathLst>
                <a:path h="812800" w="1435854">
                  <a:moveTo>
                    <a:pt x="1435854" y="406400"/>
                  </a:moveTo>
                  <a:lnTo>
                    <a:pt x="1029454" y="0"/>
                  </a:lnTo>
                  <a:lnTo>
                    <a:pt x="1029454" y="203200"/>
                  </a:lnTo>
                  <a:lnTo>
                    <a:pt x="0" y="203200"/>
                  </a:lnTo>
                  <a:lnTo>
                    <a:pt x="0" y="609600"/>
                  </a:lnTo>
                  <a:lnTo>
                    <a:pt x="1029454" y="609600"/>
                  </a:lnTo>
                  <a:lnTo>
                    <a:pt x="1029454" y="812800"/>
                  </a:lnTo>
                  <a:lnTo>
                    <a:pt x="1435854" y="406400"/>
                  </a:lnTo>
                  <a:close/>
                </a:path>
              </a:pathLst>
            </a:custGeom>
            <a:solidFill>
              <a:srgbClr val="F1D47C"/>
            </a:solidFill>
            <a:ln w="95250" cap="sq">
              <a:solidFill>
                <a:srgbClr val="7F664F"/>
              </a:solidFill>
              <a:prstDash val="solid"/>
              <a:miter/>
            </a:ln>
          </p:spPr>
        </p:sp>
        <p:sp>
          <p:nvSpPr>
            <p:cNvPr name="TextBox 23" id="23"/>
            <p:cNvSpPr txBox="true"/>
            <p:nvPr/>
          </p:nvSpPr>
          <p:spPr>
            <a:xfrm>
              <a:off x="0" y="193675"/>
              <a:ext cx="1334254" cy="415925"/>
            </a:xfrm>
            <a:prstGeom prst="rect">
              <a:avLst/>
            </a:prstGeom>
          </p:spPr>
          <p:txBody>
            <a:bodyPr anchor="ctr" rtlCol="false" tIns="50800" lIns="50800" bIns="50800" rIns="50800"/>
            <a:lstStyle/>
            <a:p>
              <a:pPr algn="ctr">
                <a:lnSpc>
                  <a:spcPts val="1603"/>
                </a:lnSpc>
              </a:pPr>
            </a:p>
          </p:txBody>
        </p:sp>
      </p:grpSp>
      <p:sp>
        <p:nvSpPr>
          <p:cNvPr name="TextBox 24" id="24"/>
          <p:cNvSpPr txBox="true"/>
          <p:nvPr/>
        </p:nvSpPr>
        <p:spPr>
          <a:xfrm rot="0">
            <a:off x="4030192" y="1359708"/>
            <a:ext cx="10227616" cy="431800"/>
          </a:xfrm>
          <a:prstGeom prst="rect">
            <a:avLst/>
          </a:prstGeom>
        </p:spPr>
        <p:txBody>
          <a:bodyPr anchor="t" rtlCol="false" tIns="0" lIns="0" bIns="0" rIns="0">
            <a:spAutoFit/>
          </a:bodyPr>
          <a:lstStyle/>
          <a:p>
            <a:pPr algn="just">
              <a:lnSpc>
                <a:spcPts val="3500"/>
              </a:lnSpc>
            </a:pPr>
            <a:r>
              <a:rPr lang="en-US" b="true" sz="2500">
                <a:solidFill>
                  <a:srgbClr val="7F664F"/>
                </a:solidFill>
                <a:latin typeface="Clear Sans Bold"/>
                <a:ea typeface="Clear Sans Bold"/>
                <a:cs typeface="Clear Sans Bold"/>
                <a:sym typeface="Clear Sans Bold"/>
                <a:hlinkClick r:id="rId8" tooltip="https://www.kaggle.com/datasets/arnabchaki/data-science-salaries-2023"/>
              </a:rPr>
              <a:t>DATASET FROM KAGGLE =</a:t>
            </a:r>
            <a:r>
              <a:rPr lang="en-US" sz="2500">
                <a:solidFill>
                  <a:srgbClr val="7F664F"/>
                </a:solidFill>
                <a:latin typeface="Clear Sans"/>
                <a:ea typeface="Clear Sans"/>
                <a:cs typeface="Clear Sans"/>
                <a:sym typeface="Clear Sans"/>
                <a:hlinkClick r:id="rId9" tooltip="https://www.kaggle.com/datasets/arnabchaki/data-science-salaries-2023"/>
              </a:rPr>
              <a:t> </a:t>
            </a:r>
            <a:r>
              <a:rPr lang="en-US" sz="2500">
                <a:solidFill>
                  <a:srgbClr val="099FC3"/>
                </a:solidFill>
                <a:latin typeface="Clear Sans"/>
                <a:ea typeface="Clear Sans"/>
                <a:cs typeface="Clear Sans"/>
                <a:sym typeface="Clear Sans"/>
                <a:hlinkClick r:id="rId10" tooltip="https://www.kaggle.com/datasets/arnabchaki/data-science-salaries-2023"/>
              </a:rPr>
              <a:t>D</a:t>
            </a:r>
            <a:r>
              <a:rPr lang="en-US" b="true" sz="2500">
                <a:solidFill>
                  <a:srgbClr val="099FC3"/>
                </a:solidFill>
                <a:latin typeface="Clear Sans Bold"/>
                <a:ea typeface="Clear Sans Bold"/>
                <a:cs typeface="Clear Sans Bold"/>
                <a:sym typeface="Clear Sans Bold"/>
                <a:hlinkClick r:id="rId11" tooltip="https://www.kaggle.com/datasets/arnabchaki/data-science-salaries-2023"/>
              </a:rPr>
              <a:t>ata-Science-Salaries-Classification-2023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CD5AE"/>
        </a:solidFill>
      </p:bgPr>
    </p:bg>
    <p:spTree>
      <p:nvGrpSpPr>
        <p:cNvPr id="1" name=""/>
        <p:cNvGrpSpPr/>
        <p:nvPr/>
      </p:nvGrpSpPr>
      <p:grpSpPr>
        <a:xfrm>
          <a:off x="0" y="0"/>
          <a:ext cx="0" cy="0"/>
          <a:chOff x="0" y="0"/>
          <a:chExt cx="0" cy="0"/>
        </a:xfrm>
      </p:grpSpPr>
      <p:grpSp>
        <p:nvGrpSpPr>
          <p:cNvPr name="Group 2" id="2"/>
          <p:cNvGrpSpPr/>
          <p:nvPr/>
        </p:nvGrpSpPr>
        <p:grpSpPr>
          <a:xfrm rot="0">
            <a:off x="-674848" y="-1503947"/>
            <a:ext cx="20079935" cy="3677344"/>
            <a:chOff x="0" y="0"/>
            <a:chExt cx="5288542" cy="968518"/>
          </a:xfrm>
        </p:grpSpPr>
        <p:sp>
          <p:nvSpPr>
            <p:cNvPr name="Freeform 3" id="3"/>
            <p:cNvSpPr/>
            <p:nvPr/>
          </p:nvSpPr>
          <p:spPr>
            <a:xfrm flipH="false" flipV="false" rot="0">
              <a:off x="0" y="0"/>
              <a:ext cx="5288542" cy="968518"/>
            </a:xfrm>
            <a:custGeom>
              <a:avLst/>
              <a:gdLst/>
              <a:ahLst/>
              <a:cxnLst/>
              <a:rect r="r" b="b" t="t" l="l"/>
              <a:pathLst>
                <a:path h="968518" w="5288542">
                  <a:moveTo>
                    <a:pt x="11567" y="0"/>
                  </a:moveTo>
                  <a:lnTo>
                    <a:pt x="5276976" y="0"/>
                  </a:lnTo>
                  <a:cubicBezTo>
                    <a:pt x="5280043" y="0"/>
                    <a:pt x="5282985" y="1219"/>
                    <a:pt x="5285155" y="3388"/>
                  </a:cubicBezTo>
                  <a:cubicBezTo>
                    <a:pt x="5287324" y="5557"/>
                    <a:pt x="5288542" y="8499"/>
                    <a:pt x="5288542" y="11567"/>
                  </a:cubicBezTo>
                  <a:lnTo>
                    <a:pt x="5288542" y="956952"/>
                  </a:lnTo>
                  <a:cubicBezTo>
                    <a:pt x="5288542" y="960020"/>
                    <a:pt x="5287324" y="962962"/>
                    <a:pt x="5285155" y="965131"/>
                  </a:cubicBezTo>
                  <a:cubicBezTo>
                    <a:pt x="5282985" y="967300"/>
                    <a:pt x="5280043" y="968518"/>
                    <a:pt x="5276976" y="968518"/>
                  </a:cubicBezTo>
                  <a:lnTo>
                    <a:pt x="11567" y="968518"/>
                  </a:lnTo>
                  <a:cubicBezTo>
                    <a:pt x="8499" y="968518"/>
                    <a:pt x="5557" y="967300"/>
                    <a:pt x="3388" y="965131"/>
                  </a:cubicBezTo>
                  <a:cubicBezTo>
                    <a:pt x="1219" y="962962"/>
                    <a:pt x="0" y="960020"/>
                    <a:pt x="0" y="956952"/>
                  </a:cubicBezTo>
                  <a:lnTo>
                    <a:pt x="0" y="11567"/>
                  </a:lnTo>
                  <a:cubicBezTo>
                    <a:pt x="0" y="8499"/>
                    <a:pt x="1219" y="5557"/>
                    <a:pt x="3388" y="3388"/>
                  </a:cubicBezTo>
                  <a:cubicBezTo>
                    <a:pt x="5557" y="1219"/>
                    <a:pt x="8499" y="0"/>
                    <a:pt x="11567" y="0"/>
                  </a:cubicBezTo>
                  <a:close/>
                </a:path>
              </a:pathLst>
            </a:custGeom>
            <a:solidFill>
              <a:srgbClr val="FCF4D7"/>
            </a:solidFill>
            <a:ln w="114300" cap="rnd">
              <a:solidFill>
                <a:srgbClr val="7F664F"/>
              </a:solidFill>
              <a:prstDash val="solid"/>
              <a:round/>
            </a:ln>
          </p:spPr>
        </p:sp>
        <p:sp>
          <p:nvSpPr>
            <p:cNvPr name="TextBox 4" id="4"/>
            <p:cNvSpPr txBox="true"/>
            <p:nvPr/>
          </p:nvSpPr>
          <p:spPr>
            <a:xfrm>
              <a:off x="0" y="-9525"/>
              <a:ext cx="5288542" cy="978043"/>
            </a:xfrm>
            <a:prstGeom prst="rect">
              <a:avLst/>
            </a:prstGeom>
          </p:spPr>
          <p:txBody>
            <a:bodyPr anchor="ctr" rtlCol="false" tIns="50800" lIns="50800" bIns="50800" rIns="50800"/>
            <a:lstStyle/>
            <a:p>
              <a:pPr algn="ctr">
                <a:lnSpc>
                  <a:spcPts val="1484"/>
                </a:lnSpc>
              </a:pPr>
            </a:p>
          </p:txBody>
        </p:sp>
      </p:grpSp>
      <p:sp>
        <p:nvSpPr>
          <p:cNvPr name="Freeform 5" id="5"/>
          <p:cNvSpPr/>
          <p:nvPr/>
        </p:nvSpPr>
        <p:spPr>
          <a:xfrm flipH="false" flipV="false" rot="0">
            <a:off x="16554712" y="324112"/>
            <a:ext cx="1409176" cy="1409176"/>
          </a:xfrm>
          <a:custGeom>
            <a:avLst/>
            <a:gdLst/>
            <a:ahLst/>
            <a:cxnLst/>
            <a:rect r="r" b="b" t="t" l="l"/>
            <a:pathLst>
              <a:path h="1409176" w="1409176">
                <a:moveTo>
                  <a:pt x="0" y="0"/>
                </a:moveTo>
                <a:lnTo>
                  <a:pt x="1409176" y="0"/>
                </a:lnTo>
                <a:lnTo>
                  <a:pt x="1409176" y="1409176"/>
                </a:lnTo>
                <a:lnTo>
                  <a:pt x="0" y="1409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85238" y="324112"/>
            <a:ext cx="743462" cy="1327610"/>
          </a:xfrm>
          <a:custGeom>
            <a:avLst/>
            <a:gdLst/>
            <a:ahLst/>
            <a:cxnLst/>
            <a:rect r="r" b="b" t="t" l="l"/>
            <a:pathLst>
              <a:path h="1327610" w="743462">
                <a:moveTo>
                  <a:pt x="0" y="0"/>
                </a:moveTo>
                <a:lnTo>
                  <a:pt x="743462" y="0"/>
                </a:lnTo>
                <a:lnTo>
                  <a:pt x="743462" y="1327610"/>
                </a:lnTo>
                <a:lnTo>
                  <a:pt x="0" y="1327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465931" y="7688607"/>
            <a:ext cx="1586738" cy="1642161"/>
          </a:xfrm>
          <a:custGeom>
            <a:avLst/>
            <a:gdLst/>
            <a:ahLst/>
            <a:cxnLst/>
            <a:rect r="r" b="b" t="t" l="l"/>
            <a:pathLst>
              <a:path h="1642161" w="1586738">
                <a:moveTo>
                  <a:pt x="0" y="0"/>
                </a:moveTo>
                <a:lnTo>
                  <a:pt x="1586738" y="0"/>
                </a:lnTo>
                <a:lnTo>
                  <a:pt x="1586738" y="1642161"/>
                </a:lnTo>
                <a:lnTo>
                  <a:pt x="0" y="16421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6465931" y="9202319"/>
            <a:ext cx="1569433" cy="888415"/>
            <a:chOff x="0" y="0"/>
            <a:chExt cx="1435854" cy="812800"/>
          </a:xfrm>
        </p:grpSpPr>
        <p:sp>
          <p:nvSpPr>
            <p:cNvPr name="Freeform 9" id="9"/>
            <p:cNvSpPr/>
            <p:nvPr/>
          </p:nvSpPr>
          <p:spPr>
            <a:xfrm flipH="false" flipV="false" rot="0">
              <a:off x="0" y="0"/>
              <a:ext cx="1435854" cy="812800"/>
            </a:xfrm>
            <a:custGeom>
              <a:avLst/>
              <a:gdLst/>
              <a:ahLst/>
              <a:cxnLst/>
              <a:rect r="r" b="b" t="t" l="l"/>
              <a:pathLst>
                <a:path h="812800" w="1435854">
                  <a:moveTo>
                    <a:pt x="1435854" y="406400"/>
                  </a:moveTo>
                  <a:lnTo>
                    <a:pt x="1029454" y="0"/>
                  </a:lnTo>
                  <a:lnTo>
                    <a:pt x="1029454" y="203200"/>
                  </a:lnTo>
                  <a:lnTo>
                    <a:pt x="0" y="203200"/>
                  </a:lnTo>
                  <a:lnTo>
                    <a:pt x="0" y="609600"/>
                  </a:lnTo>
                  <a:lnTo>
                    <a:pt x="1029454" y="609600"/>
                  </a:lnTo>
                  <a:lnTo>
                    <a:pt x="1029454" y="812800"/>
                  </a:lnTo>
                  <a:lnTo>
                    <a:pt x="1435854" y="406400"/>
                  </a:lnTo>
                  <a:close/>
                </a:path>
              </a:pathLst>
            </a:custGeom>
            <a:solidFill>
              <a:srgbClr val="F1D47C"/>
            </a:solidFill>
            <a:ln w="95250" cap="sq">
              <a:solidFill>
                <a:srgbClr val="7F664F"/>
              </a:solidFill>
              <a:prstDash val="solid"/>
              <a:miter/>
            </a:ln>
          </p:spPr>
        </p:sp>
        <p:sp>
          <p:nvSpPr>
            <p:cNvPr name="TextBox 10" id="10"/>
            <p:cNvSpPr txBox="true"/>
            <p:nvPr/>
          </p:nvSpPr>
          <p:spPr>
            <a:xfrm>
              <a:off x="0" y="193675"/>
              <a:ext cx="1334254" cy="415925"/>
            </a:xfrm>
            <a:prstGeom prst="rect">
              <a:avLst/>
            </a:prstGeom>
          </p:spPr>
          <p:txBody>
            <a:bodyPr anchor="ctr" rtlCol="false" tIns="50800" lIns="50800" bIns="50800" rIns="50800"/>
            <a:lstStyle/>
            <a:p>
              <a:pPr algn="ctr">
                <a:lnSpc>
                  <a:spcPts val="1603"/>
                </a:lnSpc>
              </a:pPr>
            </a:p>
          </p:txBody>
        </p:sp>
      </p:grpSp>
      <p:sp>
        <p:nvSpPr>
          <p:cNvPr name="Freeform 11" id="11"/>
          <p:cNvSpPr/>
          <p:nvPr/>
        </p:nvSpPr>
        <p:spPr>
          <a:xfrm flipH="false" flipV="false" rot="0">
            <a:off x="2067974" y="2354607"/>
            <a:ext cx="14152053" cy="7751515"/>
          </a:xfrm>
          <a:custGeom>
            <a:avLst/>
            <a:gdLst/>
            <a:ahLst/>
            <a:cxnLst/>
            <a:rect r="r" b="b" t="t" l="l"/>
            <a:pathLst>
              <a:path h="7751515" w="14152053">
                <a:moveTo>
                  <a:pt x="0" y="0"/>
                </a:moveTo>
                <a:lnTo>
                  <a:pt x="14152052" y="0"/>
                </a:lnTo>
                <a:lnTo>
                  <a:pt x="14152052" y="7751515"/>
                </a:lnTo>
                <a:lnTo>
                  <a:pt x="0" y="7751515"/>
                </a:lnTo>
                <a:lnTo>
                  <a:pt x="0" y="0"/>
                </a:lnTo>
                <a:close/>
              </a:path>
            </a:pathLst>
          </a:custGeom>
          <a:blipFill>
            <a:blip r:embed="rId8"/>
            <a:stretch>
              <a:fillRect l="0" t="0" r="0" b="0"/>
            </a:stretch>
          </a:blipFill>
        </p:spPr>
      </p:sp>
      <p:sp>
        <p:nvSpPr>
          <p:cNvPr name="TextBox 12" id="12"/>
          <p:cNvSpPr txBox="true"/>
          <p:nvPr/>
        </p:nvSpPr>
        <p:spPr>
          <a:xfrm rot="0">
            <a:off x="2505378" y="209726"/>
            <a:ext cx="13277244" cy="1394456"/>
          </a:xfrm>
          <a:prstGeom prst="rect">
            <a:avLst/>
          </a:prstGeom>
        </p:spPr>
        <p:txBody>
          <a:bodyPr anchor="t" rtlCol="false" tIns="0" lIns="0" bIns="0" rIns="0">
            <a:spAutoFit/>
          </a:bodyPr>
          <a:lstStyle/>
          <a:p>
            <a:pPr algn="ctr">
              <a:lnSpc>
                <a:spcPts val="11340"/>
              </a:lnSpc>
            </a:pPr>
            <a:r>
              <a:rPr lang="en-US" b="true" sz="8100">
                <a:solidFill>
                  <a:srgbClr val="7F664F"/>
                </a:solidFill>
                <a:latin typeface="Courier Prime Bold"/>
                <a:ea typeface="Courier Prime Bold"/>
                <a:cs typeface="Courier Prime Bold"/>
                <a:sym typeface="Courier Prime Bold"/>
              </a:rPr>
              <a:t>DATA DESCRIPTION!</a:t>
            </a:r>
          </a:p>
        </p:txBody>
      </p:sp>
      <p:sp>
        <p:nvSpPr>
          <p:cNvPr name="TextBox 13" id="13"/>
          <p:cNvSpPr txBox="true"/>
          <p:nvPr/>
        </p:nvSpPr>
        <p:spPr>
          <a:xfrm rot="0">
            <a:off x="4030192" y="1359708"/>
            <a:ext cx="10227616" cy="431800"/>
          </a:xfrm>
          <a:prstGeom prst="rect">
            <a:avLst/>
          </a:prstGeom>
        </p:spPr>
        <p:txBody>
          <a:bodyPr anchor="t" rtlCol="false" tIns="0" lIns="0" bIns="0" rIns="0">
            <a:spAutoFit/>
          </a:bodyPr>
          <a:lstStyle/>
          <a:p>
            <a:pPr algn="just">
              <a:lnSpc>
                <a:spcPts val="3500"/>
              </a:lnSpc>
            </a:pPr>
            <a:r>
              <a:rPr lang="en-US" b="true" sz="2500">
                <a:solidFill>
                  <a:srgbClr val="7F664F"/>
                </a:solidFill>
                <a:latin typeface="Clear Sans Bold"/>
                <a:ea typeface="Clear Sans Bold"/>
                <a:cs typeface="Clear Sans Bold"/>
                <a:sym typeface="Clear Sans Bold"/>
                <a:hlinkClick r:id="rId9" tooltip="https://www.kaggle.com/datasets/arnabchaki/data-science-salaries-2023"/>
              </a:rPr>
              <a:t>DATASET FROM KAGGLE =</a:t>
            </a:r>
            <a:r>
              <a:rPr lang="en-US" sz="2500">
                <a:solidFill>
                  <a:srgbClr val="7F664F"/>
                </a:solidFill>
                <a:latin typeface="Clear Sans"/>
                <a:ea typeface="Clear Sans"/>
                <a:cs typeface="Clear Sans"/>
                <a:sym typeface="Clear Sans"/>
                <a:hlinkClick r:id="rId10" tooltip="https://www.kaggle.com/datasets/arnabchaki/data-science-salaries-2023"/>
              </a:rPr>
              <a:t> </a:t>
            </a:r>
            <a:r>
              <a:rPr lang="en-US" sz="2500">
                <a:solidFill>
                  <a:srgbClr val="099FC3"/>
                </a:solidFill>
                <a:latin typeface="Clear Sans"/>
                <a:ea typeface="Clear Sans"/>
                <a:cs typeface="Clear Sans"/>
                <a:sym typeface="Clear Sans"/>
                <a:hlinkClick r:id="rId11" tooltip="https://www.kaggle.com/datasets/arnabchaki/data-science-salaries-2023"/>
              </a:rPr>
              <a:t>D</a:t>
            </a:r>
            <a:r>
              <a:rPr lang="en-US" b="true" sz="2500">
                <a:solidFill>
                  <a:srgbClr val="099FC3"/>
                </a:solidFill>
                <a:latin typeface="Clear Sans Bold"/>
                <a:ea typeface="Clear Sans Bold"/>
                <a:cs typeface="Clear Sans Bold"/>
                <a:sym typeface="Clear Sans Bold"/>
                <a:hlinkClick r:id="rId12" tooltip="https://www.kaggle.com/datasets/arnabchaki/data-science-salaries-2023"/>
              </a:rPr>
              <a:t>ata-Science-Salaries-Classification-2023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CF4D7"/>
        </a:solidFill>
      </p:bgPr>
    </p:bg>
    <p:spTree>
      <p:nvGrpSpPr>
        <p:cNvPr id="1" name=""/>
        <p:cNvGrpSpPr/>
        <p:nvPr/>
      </p:nvGrpSpPr>
      <p:grpSpPr>
        <a:xfrm>
          <a:off x="0" y="0"/>
          <a:ext cx="0" cy="0"/>
          <a:chOff x="0" y="0"/>
          <a:chExt cx="0" cy="0"/>
        </a:xfrm>
      </p:grpSpPr>
      <p:grpSp>
        <p:nvGrpSpPr>
          <p:cNvPr name="Group 2" id="2"/>
          <p:cNvGrpSpPr/>
          <p:nvPr/>
        </p:nvGrpSpPr>
        <p:grpSpPr>
          <a:xfrm rot="0">
            <a:off x="-1355934" y="-153417"/>
            <a:ext cx="20999869" cy="10593834"/>
            <a:chOff x="0" y="0"/>
            <a:chExt cx="27999825" cy="14125112"/>
          </a:xfrm>
        </p:grpSpPr>
        <p:sp>
          <p:nvSpPr>
            <p:cNvPr name="Freeform 3" id="3"/>
            <p:cNvSpPr/>
            <p:nvPr/>
          </p:nvSpPr>
          <p:spPr>
            <a:xfrm flipH="false" flipV="false" rot="0">
              <a:off x="0" y="0"/>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4" id="4"/>
            <p:cNvSpPr/>
            <p:nvPr/>
          </p:nvSpPr>
          <p:spPr>
            <a:xfrm flipH="false" flipV="false" rot="0">
              <a:off x="6963414" y="0"/>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5" id="5"/>
            <p:cNvSpPr/>
            <p:nvPr/>
          </p:nvSpPr>
          <p:spPr>
            <a:xfrm flipH="false" flipV="false" rot="0">
              <a:off x="13913541" y="0"/>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6" id="6"/>
            <p:cNvSpPr/>
            <p:nvPr/>
          </p:nvSpPr>
          <p:spPr>
            <a:xfrm flipH="false" flipV="false" rot="0">
              <a:off x="20876955" y="0"/>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7" id="7"/>
            <p:cNvSpPr/>
            <p:nvPr/>
          </p:nvSpPr>
          <p:spPr>
            <a:xfrm flipH="false" flipV="false" rot="0">
              <a:off x="0" y="6949608"/>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8" id="8"/>
            <p:cNvSpPr/>
            <p:nvPr/>
          </p:nvSpPr>
          <p:spPr>
            <a:xfrm flipH="false" flipV="false" rot="0">
              <a:off x="6963414" y="6949608"/>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9" id="9"/>
            <p:cNvSpPr/>
            <p:nvPr/>
          </p:nvSpPr>
          <p:spPr>
            <a:xfrm flipH="false" flipV="false" rot="0">
              <a:off x="13913541" y="6949608"/>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10" id="10"/>
            <p:cNvSpPr/>
            <p:nvPr/>
          </p:nvSpPr>
          <p:spPr>
            <a:xfrm flipH="false" flipV="false" rot="0">
              <a:off x="20876955" y="6949608"/>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grpSp>
      <p:grpSp>
        <p:nvGrpSpPr>
          <p:cNvPr name="Group 11" id="11"/>
          <p:cNvGrpSpPr/>
          <p:nvPr/>
        </p:nvGrpSpPr>
        <p:grpSpPr>
          <a:xfrm rot="0">
            <a:off x="1028700" y="490092"/>
            <a:ext cx="16230600" cy="9235002"/>
            <a:chOff x="0" y="0"/>
            <a:chExt cx="4274726" cy="2432264"/>
          </a:xfrm>
        </p:grpSpPr>
        <p:sp>
          <p:nvSpPr>
            <p:cNvPr name="Freeform 12" id="12"/>
            <p:cNvSpPr/>
            <p:nvPr/>
          </p:nvSpPr>
          <p:spPr>
            <a:xfrm flipH="false" flipV="false" rot="0">
              <a:off x="0" y="0"/>
              <a:ext cx="4274726" cy="2432264"/>
            </a:xfrm>
            <a:custGeom>
              <a:avLst/>
              <a:gdLst/>
              <a:ahLst/>
              <a:cxnLst/>
              <a:rect r="r" b="b" t="t" l="l"/>
              <a:pathLst>
                <a:path h="2432264" w="4274726">
                  <a:moveTo>
                    <a:pt x="14310" y="0"/>
                  </a:moveTo>
                  <a:lnTo>
                    <a:pt x="4260416" y="0"/>
                  </a:lnTo>
                  <a:cubicBezTo>
                    <a:pt x="4264211" y="0"/>
                    <a:pt x="4267851" y="1508"/>
                    <a:pt x="4270535" y="4191"/>
                  </a:cubicBezTo>
                  <a:cubicBezTo>
                    <a:pt x="4273218" y="6875"/>
                    <a:pt x="4274726" y="10515"/>
                    <a:pt x="4274726" y="14310"/>
                  </a:cubicBezTo>
                  <a:lnTo>
                    <a:pt x="4274726" y="2417954"/>
                  </a:lnTo>
                  <a:cubicBezTo>
                    <a:pt x="4274726" y="2421749"/>
                    <a:pt x="4273218" y="2425389"/>
                    <a:pt x="4270535" y="2428073"/>
                  </a:cubicBezTo>
                  <a:cubicBezTo>
                    <a:pt x="4267851" y="2430756"/>
                    <a:pt x="4264211" y="2432264"/>
                    <a:pt x="4260416" y="2432264"/>
                  </a:cubicBezTo>
                  <a:lnTo>
                    <a:pt x="14310" y="2432264"/>
                  </a:lnTo>
                  <a:cubicBezTo>
                    <a:pt x="10515" y="2432264"/>
                    <a:pt x="6875" y="2430756"/>
                    <a:pt x="4191" y="2428073"/>
                  </a:cubicBezTo>
                  <a:cubicBezTo>
                    <a:pt x="1508" y="2425389"/>
                    <a:pt x="0" y="2421749"/>
                    <a:pt x="0" y="2417954"/>
                  </a:cubicBezTo>
                  <a:lnTo>
                    <a:pt x="0" y="14310"/>
                  </a:lnTo>
                  <a:cubicBezTo>
                    <a:pt x="0" y="10515"/>
                    <a:pt x="1508" y="6875"/>
                    <a:pt x="4191" y="4191"/>
                  </a:cubicBezTo>
                  <a:cubicBezTo>
                    <a:pt x="6875" y="1508"/>
                    <a:pt x="10515" y="0"/>
                    <a:pt x="14310" y="0"/>
                  </a:cubicBezTo>
                  <a:close/>
                </a:path>
              </a:pathLst>
            </a:custGeom>
            <a:solidFill>
              <a:srgbClr val="FCF4D7"/>
            </a:solidFill>
            <a:ln w="142875" cap="rnd">
              <a:solidFill>
                <a:srgbClr val="7F664F"/>
              </a:solidFill>
              <a:prstDash val="solid"/>
              <a:round/>
            </a:ln>
          </p:spPr>
        </p:sp>
        <p:sp>
          <p:nvSpPr>
            <p:cNvPr name="TextBox 13" id="13"/>
            <p:cNvSpPr txBox="true"/>
            <p:nvPr/>
          </p:nvSpPr>
          <p:spPr>
            <a:xfrm>
              <a:off x="0" y="-9525"/>
              <a:ext cx="4274726" cy="2441789"/>
            </a:xfrm>
            <a:prstGeom prst="rect">
              <a:avLst/>
            </a:prstGeom>
          </p:spPr>
          <p:txBody>
            <a:bodyPr anchor="ctr" rtlCol="false" tIns="50800" lIns="50800" bIns="50800" rIns="50800"/>
            <a:lstStyle/>
            <a:p>
              <a:pPr algn="ctr">
                <a:lnSpc>
                  <a:spcPts val="1484"/>
                </a:lnSpc>
              </a:pPr>
            </a:p>
          </p:txBody>
        </p:sp>
      </p:grpSp>
      <p:grpSp>
        <p:nvGrpSpPr>
          <p:cNvPr name="Group 14" id="14"/>
          <p:cNvGrpSpPr/>
          <p:nvPr/>
        </p:nvGrpSpPr>
        <p:grpSpPr>
          <a:xfrm rot="0">
            <a:off x="1028700" y="513626"/>
            <a:ext cx="16230600" cy="2088579"/>
            <a:chOff x="0" y="0"/>
            <a:chExt cx="4274726" cy="550078"/>
          </a:xfrm>
        </p:grpSpPr>
        <p:sp>
          <p:nvSpPr>
            <p:cNvPr name="Freeform 15" id="15"/>
            <p:cNvSpPr/>
            <p:nvPr/>
          </p:nvSpPr>
          <p:spPr>
            <a:xfrm flipH="false" flipV="false" rot="0">
              <a:off x="0" y="0"/>
              <a:ext cx="4274726" cy="550078"/>
            </a:xfrm>
            <a:custGeom>
              <a:avLst/>
              <a:gdLst/>
              <a:ahLst/>
              <a:cxnLst/>
              <a:rect r="r" b="b" t="t" l="l"/>
              <a:pathLst>
                <a:path h="550078" w="4274726">
                  <a:moveTo>
                    <a:pt x="12402" y="0"/>
                  </a:moveTo>
                  <a:lnTo>
                    <a:pt x="4262324" y="0"/>
                  </a:lnTo>
                  <a:cubicBezTo>
                    <a:pt x="4269174" y="0"/>
                    <a:pt x="4274726" y="5553"/>
                    <a:pt x="4274726" y="12402"/>
                  </a:cubicBezTo>
                  <a:lnTo>
                    <a:pt x="4274726" y="537676"/>
                  </a:lnTo>
                  <a:cubicBezTo>
                    <a:pt x="4274726" y="540966"/>
                    <a:pt x="4273419" y="544120"/>
                    <a:pt x="4271094" y="546446"/>
                  </a:cubicBezTo>
                  <a:cubicBezTo>
                    <a:pt x="4268768" y="548772"/>
                    <a:pt x="4265613" y="550078"/>
                    <a:pt x="4262324" y="550078"/>
                  </a:cubicBezTo>
                  <a:lnTo>
                    <a:pt x="12402" y="550078"/>
                  </a:lnTo>
                  <a:cubicBezTo>
                    <a:pt x="9113" y="550078"/>
                    <a:pt x="5958" y="548772"/>
                    <a:pt x="3632" y="546446"/>
                  </a:cubicBezTo>
                  <a:cubicBezTo>
                    <a:pt x="1307" y="544120"/>
                    <a:pt x="0" y="540966"/>
                    <a:pt x="0" y="537676"/>
                  </a:cubicBezTo>
                  <a:lnTo>
                    <a:pt x="0" y="12402"/>
                  </a:lnTo>
                  <a:cubicBezTo>
                    <a:pt x="0" y="9113"/>
                    <a:pt x="1307" y="5958"/>
                    <a:pt x="3632" y="3632"/>
                  </a:cubicBezTo>
                  <a:cubicBezTo>
                    <a:pt x="5958" y="1307"/>
                    <a:pt x="9113" y="0"/>
                    <a:pt x="12402" y="0"/>
                  </a:cubicBezTo>
                  <a:close/>
                </a:path>
              </a:pathLst>
            </a:custGeom>
            <a:solidFill>
              <a:srgbClr val="CCD5AE"/>
            </a:solidFill>
            <a:ln w="114300" cap="rnd">
              <a:solidFill>
                <a:srgbClr val="7F664F"/>
              </a:solidFill>
              <a:prstDash val="solid"/>
              <a:round/>
            </a:ln>
          </p:spPr>
        </p:sp>
        <p:sp>
          <p:nvSpPr>
            <p:cNvPr name="TextBox 16" id="16"/>
            <p:cNvSpPr txBox="true"/>
            <p:nvPr/>
          </p:nvSpPr>
          <p:spPr>
            <a:xfrm>
              <a:off x="0" y="-9525"/>
              <a:ext cx="4274726" cy="559603"/>
            </a:xfrm>
            <a:prstGeom prst="rect">
              <a:avLst/>
            </a:prstGeom>
          </p:spPr>
          <p:txBody>
            <a:bodyPr anchor="ctr" rtlCol="false" tIns="50800" lIns="50800" bIns="50800" rIns="50800"/>
            <a:lstStyle/>
            <a:p>
              <a:pPr algn="ctr">
                <a:lnSpc>
                  <a:spcPts val="1603"/>
                </a:lnSpc>
              </a:pPr>
            </a:p>
          </p:txBody>
        </p:sp>
      </p:grpSp>
      <p:grpSp>
        <p:nvGrpSpPr>
          <p:cNvPr name="Group 17" id="17"/>
          <p:cNvGrpSpPr/>
          <p:nvPr/>
        </p:nvGrpSpPr>
        <p:grpSpPr>
          <a:xfrm rot="0">
            <a:off x="1577319" y="1093886"/>
            <a:ext cx="928059" cy="92805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D47C"/>
            </a:solidFill>
            <a:ln w="114300" cap="sq">
              <a:solidFill>
                <a:srgbClr val="7F664F"/>
              </a:solidFill>
              <a:prstDash val="solid"/>
              <a:miter/>
            </a:ln>
          </p:spPr>
        </p:sp>
        <p:sp>
          <p:nvSpPr>
            <p:cNvPr name="TextBox 19" id="19"/>
            <p:cNvSpPr txBox="true"/>
            <p:nvPr/>
          </p:nvSpPr>
          <p:spPr>
            <a:xfrm>
              <a:off x="76200" y="66675"/>
              <a:ext cx="660400" cy="669925"/>
            </a:xfrm>
            <a:prstGeom prst="rect">
              <a:avLst/>
            </a:prstGeom>
          </p:spPr>
          <p:txBody>
            <a:bodyPr anchor="ctr" rtlCol="false" tIns="50800" lIns="50800" bIns="50800" rIns="50800"/>
            <a:lstStyle/>
            <a:p>
              <a:pPr algn="ctr">
                <a:lnSpc>
                  <a:spcPts val="1603"/>
                </a:lnSpc>
              </a:pPr>
            </a:p>
          </p:txBody>
        </p:sp>
      </p:grpSp>
      <p:grpSp>
        <p:nvGrpSpPr>
          <p:cNvPr name="Group 20" id="20"/>
          <p:cNvGrpSpPr/>
          <p:nvPr/>
        </p:nvGrpSpPr>
        <p:grpSpPr>
          <a:xfrm rot="0">
            <a:off x="15782622" y="941650"/>
            <a:ext cx="928059" cy="92805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D47C"/>
            </a:solidFill>
            <a:ln w="114300" cap="sq">
              <a:solidFill>
                <a:srgbClr val="7F664F"/>
              </a:solidFill>
              <a:prstDash val="solid"/>
              <a:miter/>
            </a:ln>
          </p:spPr>
        </p:sp>
        <p:sp>
          <p:nvSpPr>
            <p:cNvPr name="TextBox 22" id="22"/>
            <p:cNvSpPr txBox="true"/>
            <p:nvPr/>
          </p:nvSpPr>
          <p:spPr>
            <a:xfrm>
              <a:off x="76200" y="66675"/>
              <a:ext cx="660400" cy="669925"/>
            </a:xfrm>
            <a:prstGeom prst="rect">
              <a:avLst/>
            </a:prstGeom>
          </p:spPr>
          <p:txBody>
            <a:bodyPr anchor="ctr" rtlCol="false" tIns="50800" lIns="50800" bIns="50800" rIns="50800"/>
            <a:lstStyle/>
            <a:p>
              <a:pPr algn="ctr">
                <a:lnSpc>
                  <a:spcPts val="1603"/>
                </a:lnSpc>
              </a:pPr>
            </a:p>
          </p:txBody>
        </p:sp>
      </p:grpSp>
      <p:sp>
        <p:nvSpPr>
          <p:cNvPr name="Freeform 23" id="23"/>
          <p:cNvSpPr/>
          <p:nvPr/>
        </p:nvSpPr>
        <p:spPr>
          <a:xfrm flipH="false" flipV="false" rot="0">
            <a:off x="1265619" y="2797524"/>
            <a:ext cx="4445243" cy="2571631"/>
          </a:xfrm>
          <a:custGeom>
            <a:avLst/>
            <a:gdLst/>
            <a:ahLst/>
            <a:cxnLst/>
            <a:rect r="r" b="b" t="t" l="l"/>
            <a:pathLst>
              <a:path h="2571631" w="4445243">
                <a:moveTo>
                  <a:pt x="0" y="0"/>
                </a:moveTo>
                <a:lnTo>
                  <a:pt x="4445243" y="0"/>
                </a:lnTo>
                <a:lnTo>
                  <a:pt x="4445243" y="2571631"/>
                </a:lnTo>
                <a:lnTo>
                  <a:pt x="0" y="2571631"/>
                </a:lnTo>
                <a:lnTo>
                  <a:pt x="0" y="0"/>
                </a:lnTo>
                <a:close/>
              </a:path>
            </a:pathLst>
          </a:custGeom>
          <a:blipFill>
            <a:blip r:embed="rId4"/>
            <a:stretch>
              <a:fillRect l="-15290" t="0" r="-20089" b="0"/>
            </a:stretch>
          </a:blipFill>
        </p:spPr>
      </p:sp>
      <p:sp>
        <p:nvSpPr>
          <p:cNvPr name="Freeform 24" id="24"/>
          <p:cNvSpPr/>
          <p:nvPr/>
        </p:nvSpPr>
        <p:spPr>
          <a:xfrm flipH="false" flipV="false" rot="0">
            <a:off x="6372167" y="5143500"/>
            <a:ext cx="4414693" cy="4150707"/>
          </a:xfrm>
          <a:custGeom>
            <a:avLst/>
            <a:gdLst/>
            <a:ahLst/>
            <a:cxnLst/>
            <a:rect r="r" b="b" t="t" l="l"/>
            <a:pathLst>
              <a:path h="4150707" w="4414693">
                <a:moveTo>
                  <a:pt x="0" y="0"/>
                </a:moveTo>
                <a:lnTo>
                  <a:pt x="4414693" y="0"/>
                </a:lnTo>
                <a:lnTo>
                  <a:pt x="4414693" y="4150707"/>
                </a:lnTo>
                <a:lnTo>
                  <a:pt x="0" y="4150707"/>
                </a:lnTo>
                <a:lnTo>
                  <a:pt x="0" y="0"/>
                </a:lnTo>
                <a:close/>
              </a:path>
            </a:pathLst>
          </a:custGeom>
          <a:blipFill>
            <a:blip r:embed="rId5"/>
            <a:stretch>
              <a:fillRect l="-36876" t="0" r="-30271" b="0"/>
            </a:stretch>
          </a:blipFill>
        </p:spPr>
      </p:sp>
      <p:sp>
        <p:nvSpPr>
          <p:cNvPr name="Freeform 25" id="25"/>
          <p:cNvSpPr/>
          <p:nvPr/>
        </p:nvSpPr>
        <p:spPr>
          <a:xfrm flipH="false" flipV="false" rot="0">
            <a:off x="11803279" y="2797524"/>
            <a:ext cx="5356586" cy="2695425"/>
          </a:xfrm>
          <a:custGeom>
            <a:avLst/>
            <a:gdLst/>
            <a:ahLst/>
            <a:cxnLst/>
            <a:rect r="r" b="b" t="t" l="l"/>
            <a:pathLst>
              <a:path h="2695425" w="5356586">
                <a:moveTo>
                  <a:pt x="0" y="0"/>
                </a:moveTo>
                <a:lnTo>
                  <a:pt x="5356585" y="0"/>
                </a:lnTo>
                <a:lnTo>
                  <a:pt x="5356585" y="2695425"/>
                </a:lnTo>
                <a:lnTo>
                  <a:pt x="0" y="2695425"/>
                </a:lnTo>
                <a:lnTo>
                  <a:pt x="0" y="0"/>
                </a:lnTo>
                <a:close/>
              </a:path>
            </a:pathLst>
          </a:custGeom>
          <a:blipFill>
            <a:blip r:embed="rId6"/>
            <a:stretch>
              <a:fillRect l="-6" t="-17766" r="0" b="-14894"/>
            </a:stretch>
          </a:blipFill>
        </p:spPr>
      </p:sp>
      <p:sp>
        <p:nvSpPr>
          <p:cNvPr name="Freeform 26" id="26"/>
          <p:cNvSpPr/>
          <p:nvPr/>
        </p:nvSpPr>
        <p:spPr>
          <a:xfrm flipH="false" flipV="false" rot="0">
            <a:off x="1265619" y="5369155"/>
            <a:ext cx="5795677" cy="2385552"/>
          </a:xfrm>
          <a:custGeom>
            <a:avLst/>
            <a:gdLst/>
            <a:ahLst/>
            <a:cxnLst/>
            <a:rect r="r" b="b" t="t" l="l"/>
            <a:pathLst>
              <a:path h="2385552" w="5795677">
                <a:moveTo>
                  <a:pt x="0" y="0"/>
                </a:moveTo>
                <a:lnTo>
                  <a:pt x="5795677" y="0"/>
                </a:lnTo>
                <a:lnTo>
                  <a:pt x="5795677" y="2385552"/>
                </a:lnTo>
                <a:lnTo>
                  <a:pt x="0" y="2385552"/>
                </a:lnTo>
                <a:lnTo>
                  <a:pt x="0" y="0"/>
                </a:lnTo>
                <a:close/>
              </a:path>
            </a:pathLst>
          </a:custGeom>
          <a:blipFill>
            <a:blip r:embed="rId7"/>
            <a:stretch>
              <a:fillRect l="0" t="-9455" r="-26237" b="0"/>
            </a:stretch>
          </a:blipFill>
        </p:spPr>
      </p:sp>
      <p:sp>
        <p:nvSpPr>
          <p:cNvPr name="Freeform 27" id="27"/>
          <p:cNvSpPr/>
          <p:nvPr/>
        </p:nvSpPr>
        <p:spPr>
          <a:xfrm flipH="false" flipV="false" rot="0">
            <a:off x="5872414" y="2915873"/>
            <a:ext cx="5768940" cy="2191720"/>
          </a:xfrm>
          <a:custGeom>
            <a:avLst/>
            <a:gdLst/>
            <a:ahLst/>
            <a:cxnLst/>
            <a:rect r="r" b="b" t="t" l="l"/>
            <a:pathLst>
              <a:path h="2191720" w="5768940">
                <a:moveTo>
                  <a:pt x="0" y="0"/>
                </a:moveTo>
                <a:lnTo>
                  <a:pt x="5768940" y="0"/>
                </a:lnTo>
                <a:lnTo>
                  <a:pt x="5768940" y="2191720"/>
                </a:lnTo>
                <a:lnTo>
                  <a:pt x="0" y="2191720"/>
                </a:lnTo>
                <a:lnTo>
                  <a:pt x="0" y="0"/>
                </a:lnTo>
                <a:close/>
              </a:path>
            </a:pathLst>
          </a:custGeom>
          <a:blipFill>
            <a:blip r:embed="rId8"/>
            <a:stretch>
              <a:fillRect l="0" t="-93383" r="0" b="-96660"/>
            </a:stretch>
          </a:blipFill>
        </p:spPr>
      </p:sp>
      <p:sp>
        <p:nvSpPr>
          <p:cNvPr name="Freeform 28" id="28"/>
          <p:cNvSpPr/>
          <p:nvPr/>
        </p:nvSpPr>
        <p:spPr>
          <a:xfrm flipH="false" flipV="false" rot="0">
            <a:off x="1265619" y="7613153"/>
            <a:ext cx="5199295" cy="1843048"/>
          </a:xfrm>
          <a:custGeom>
            <a:avLst/>
            <a:gdLst/>
            <a:ahLst/>
            <a:cxnLst/>
            <a:rect r="r" b="b" t="t" l="l"/>
            <a:pathLst>
              <a:path h="1843048" w="5199295">
                <a:moveTo>
                  <a:pt x="0" y="0"/>
                </a:moveTo>
                <a:lnTo>
                  <a:pt x="5199295" y="0"/>
                </a:lnTo>
                <a:lnTo>
                  <a:pt x="5199295" y="1843047"/>
                </a:lnTo>
                <a:lnTo>
                  <a:pt x="0" y="1843047"/>
                </a:lnTo>
                <a:lnTo>
                  <a:pt x="0" y="0"/>
                </a:lnTo>
                <a:close/>
              </a:path>
            </a:pathLst>
          </a:custGeom>
          <a:blipFill>
            <a:blip r:embed="rId9"/>
            <a:stretch>
              <a:fillRect l="0" t="-14397" r="0" b="-12548"/>
            </a:stretch>
          </a:blipFill>
        </p:spPr>
      </p:sp>
      <p:sp>
        <p:nvSpPr>
          <p:cNvPr name="Freeform 29" id="29"/>
          <p:cNvSpPr/>
          <p:nvPr/>
        </p:nvSpPr>
        <p:spPr>
          <a:xfrm flipH="false" flipV="false" rot="0">
            <a:off x="10108910" y="5369155"/>
            <a:ext cx="6889029" cy="2120203"/>
          </a:xfrm>
          <a:custGeom>
            <a:avLst/>
            <a:gdLst/>
            <a:ahLst/>
            <a:cxnLst/>
            <a:rect r="r" b="b" t="t" l="l"/>
            <a:pathLst>
              <a:path h="2120203" w="6889029">
                <a:moveTo>
                  <a:pt x="0" y="0"/>
                </a:moveTo>
                <a:lnTo>
                  <a:pt x="6889029" y="0"/>
                </a:lnTo>
                <a:lnTo>
                  <a:pt x="6889029" y="2120203"/>
                </a:lnTo>
                <a:lnTo>
                  <a:pt x="0" y="2120203"/>
                </a:lnTo>
                <a:lnTo>
                  <a:pt x="0" y="0"/>
                </a:lnTo>
                <a:close/>
              </a:path>
            </a:pathLst>
          </a:custGeom>
          <a:blipFill>
            <a:blip r:embed="rId10"/>
            <a:stretch>
              <a:fillRect l="0" t="-115028" r="0" b="-109894"/>
            </a:stretch>
          </a:blipFill>
        </p:spPr>
      </p:sp>
      <p:sp>
        <p:nvSpPr>
          <p:cNvPr name="Freeform 30" id="30"/>
          <p:cNvSpPr/>
          <p:nvPr/>
        </p:nvSpPr>
        <p:spPr>
          <a:xfrm flipH="false" flipV="false" rot="0">
            <a:off x="10449803" y="7948673"/>
            <a:ext cx="6548136" cy="1309627"/>
          </a:xfrm>
          <a:custGeom>
            <a:avLst/>
            <a:gdLst/>
            <a:ahLst/>
            <a:cxnLst/>
            <a:rect r="r" b="b" t="t" l="l"/>
            <a:pathLst>
              <a:path h="1309627" w="6548136">
                <a:moveTo>
                  <a:pt x="0" y="0"/>
                </a:moveTo>
                <a:lnTo>
                  <a:pt x="6548136" y="0"/>
                </a:lnTo>
                <a:lnTo>
                  <a:pt x="6548136" y="1309627"/>
                </a:lnTo>
                <a:lnTo>
                  <a:pt x="0" y="1309627"/>
                </a:lnTo>
                <a:lnTo>
                  <a:pt x="0" y="0"/>
                </a:lnTo>
                <a:close/>
              </a:path>
            </a:pathLst>
          </a:custGeom>
          <a:blipFill>
            <a:blip r:embed="rId11"/>
            <a:stretch>
              <a:fillRect l="0" t="0" r="0" b="0"/>
            </a:stretch>
          </a:blipFill>
        </p:spPr>
      </p:sp>
      <p:sp>
        <p:nvSpPr>
          <p:cNvPr name="TextBox 31" id="31"/>
          <p:cNvSpPr txBox="true"/>
          <p:nvPr/>
        </p:nvSpPr>
        <p:spPr>
          <a:xfrm rot="0">
            <a:off x="2505378" y="779725"/>
            <a:ext cx="13277244" cy="1394456"/>
          </a:xfrm>
          <a:prstGeom prst="rect">
            <a:avLst/>
          </a:prstGeom>
        </p:spPr>
        <p:txBody>
          <a:bodyPr anchor="t" rtlCol="false" tIns="0" lIns="0" bIns="0" rIns="0">
            <a:spAutoFit/>
          </a:bodyPr>
          <a:lstStyle/>
          <a:p>
            <a:pPr algn="ctr">
              <a:lnSpc>
                <a:spcPts val="11340"/>
              </a:lnSpc>
            </a:pPr>
            <a:r>
              <a:rPr lang="en-US" b="true" sz="8100">
                <a:solidFill>
                  <a:srgbClr val="7F664F"/>
                </a:solidFill>
                <a:latin typeface="Courier Prime Bold"/>
                <a:ea typeface="Courier Prime Bold"/>
                <a:cs typeface="Courier Prime Bold"/>
                <a:sym typeface="Courier Prime Bold"/>
              </a:rPr>
              <a:t>TOOLS USED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CF4D7"/>
        </a:solidFill>
      </p:bgPr>
    </p:bg>
    <p:spTree>
      <p:nvGrpSpPr>
        <p:cNvPr id="1" name=""/>
        <p:cNvGrpSpPr/>
        <p:nvPr/>
      </p:nvGrpSpPr>
      <p:grpSpPr>
        <a:xfrm>
          <a:off x="0" y="0"/>
          <a:ext cx="0" cy="0"/>
          <a:chOff x="0" y="0"/>
          <a:chExt cx="0" cy="0"/>
        </a:xfrm>
      </p:grpSpPr>
      <p:grpSp>
        <p:nvGrpSpPr>
          <p:cNvPr name="Group 2" id="2"/>
          <p:cNvGrpSpPr/>
          <p:nvPr/>
        </p:nvGrpSpPr>
        <p:grpSpPr>
          <a:xfrm rot="0">
            <a:off x="-1355934" y="-153417"/>
            <a:ext cx="20999869" cy="10593834"/>
            <a:chOff x="0" y="0"/>
            <a:chExt cx="27999825" cy="14125112"/>
          </a:xfrm>
        </p:grpSpPr>
        <p:sp>
          <p:nvSpPr>
            <p:cNvPr name="Freeform 3" id="3"/>
            <p:cNvSpPr/>
            <p:nvPr/>
          </p:nvSpPr>
          <p:spPr>
            <a:xfrm flipH="false" flipV="false" rot="0">
              <a:off x="0" y="0"/>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4" id="4"/>
            <p:cNvSpPr/>
            <p:nvPr/>
          </p:nvSpPr>
          <p:spPr>
            <a:xfrm flipH="false" flipV="false" rot="0">
              <a:off x="6963414" y="0"/>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5" id="5"/>
            <p:cNvSpPr/>
            <p:nvPr/>
          </p:nvSpPr>
          <p:spPr>
            <a:xfrm flipH="false" flipV="false" rot="0">
              <a:off x="13913541" y="0"/>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6" id="6"/>
            <p:cNvSpPr/>
            <p:nvPr/>
          </p:nvSpPr>
          <p:spPr>
            <a:xfrm flipH="false" flipV="false" rot="0">
              <a:off x="20876955" y="0"/>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7" id="7"/>
            <p:cNvSpPr/>
            <p:nvPr/>
          </p:nvSpPr>
          <p:spPr>
            <a:xfrm flipH="false" flipV="false" rot="0">
              <a:off x="0" y="6949608"/>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8" id="8"/>
            <p:cNvSpPr/>
            <p:nvPr/>
          </p:nvSpPr>
          <p:spPr>
            <a:xfrm flipH="false" flipV="false" rot="0">
              <a:off x="6963414" y="6949608"/>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9" id="9"/>
            <p:cNvSpPr/>
            <p:nvPr/>
          </p:nvSpPr>
          <p:spPr>
            <a:xfrm flipH="false" flipV="false" rot="0">
              <a:off x="13913541" y="6949608"/>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sp>
          <p:nvSpPr>
            <p:cNvPr name="Freeform 10" id="10"/>
            <p:cNvSpPr/>
            <p:nvPr/>
          </p:nvSpPr>
          <p:spPr>
            <a:xfrm flipH="false" flipV="false" rot="0">
              <a:off x="20876955" y="6949608"/>
              <a:ext cx="7122870" cy="7175504"/>
            </a:xfrm>
            <a:custGeom>
              <a:avLst/>
              <a:gdLst/>
              <a:ahLst/>
              <a:cxnLst/>
              <a:rect r="r" b="b" t="t" l="l"/>
              <a:pathLst>
                <a:path h="7175504" w="7122870">
                  <a:moveTo>
                    <a:pt x="0" y="0"/>
                  </a:moveTo>
                  <a:lnTo>
                    <a:pt x="7122870" y="0"/>
                  </a:lnTo>
                  <a:lnTo>
                    <a:pt x="7122870" y="7175504"/>
                  </a:lnTo>
                  <a:lnTo>
                    <a:pt x="0" y="7175504"/>
                  </a:lnTo>
                  <a:lnTo>
                    <a:pt x="0" y="0"/>
                  </a:lnTo>
                  <a:close/>
                </a:path>
              </a:pathLst>
            </a:custGeom>
            <a:blipFill>
              <a:blip r:embed="rId2">
                <a:extLst>
                  <a:ext uri="{96DAC541-7B7A-43D3-8B79-37D633B846F1}">
                    <asvg:svgBlip xmlns:asvg="http://schemas.microsoft.com/office/drawing/2016/SVG/main" r:embed="rId3"/>
                  </a:ext>
                </a:extLst>
              </a:blip>
              <a:stretch>
                <a:fillRect l="-14274" t="-11335" r="-14313" b="-16309"/>
              </a:stretch>
            </a:blipFill>
          </p:spPr>
        </p:sp>
      </p:grpSp>
      <p:grpSp>
        <p:nvGrpSpPr>
          <p:cNvPr name="Group 11" id="11"/>
          <p:cNvGrpSpPr/>
          <p:nvPr/>
        </p:nvGrpSpPr>
        <p:grpSpPr>
          <a:xfrm rot="0">
            <a:off x="481404" y="364126"/>
            <a:ext cx="17541288" cy="9519655"/>
            <a:chOff x="0" y="0"/>
            <a:chExt cx="4274726" cy="2319893"/>
          </a:xfrm>
        </p:grpSpPr>
        <p:sp>
          <p:nvSpPr>
            <p:cNvPr name="Freeform 12" id="12"/>
            <p:cNvSpPr/>
            <p:nvPr/>
          </p:nvSpPr>
          <p:spPr>
            <a:xfrm flipH="false" flipV="false" rot="0">
              <a:off x="0" y="0"/>
              <a:ext cx="4274726" cy="2319893"/>
            </a:xfrm>
            <a:custGeom>
              <a:avLst/>
              <a:gdLst/>
              <a:ahLst/>
              <a:cxnLst/>
              <a:rect r="r" b="b" t="t" l="l"/>
              <a:pathLst>
                <a:path h="2319893" w="4274726">
                  <a:moveTo>
                    <a:pt x="13241" y="0"/>
                  </a:moveTo>
                  <a:lnTo>
                    <a:pt x="4261485" y="0"/>
                  </a:lnTo>
                  <a:cubicBezTo>
                    <a:pt x="4264997" y="0"/>
                    <a:pt x="4268365" y="1395"/>
                    <a:pt x="4270848" y="3878"/>
                  </a:cubicBezTo>
                  <a:cubicBezTo>
                    <a:pt x="4273331" y="6361"/>
                    <a:pt x="4274726" y="9729"/>
                    <a:pt x="4274726" y="13241"/>
                  </a:cubicBezTo>
                  <a:lnTo>
                    <a:pt x="4274726" y="2306653"/>
                  </a:lnTo>
                  <a:cubicBezTo>
                    <a:pt x="4274726" y="2310164"/>
                    <a:pt x="4273331" y="2313532"/>
                    <a:pt x="4270848" y="2316015"/>
                  </a:cubicBezTo>
                  <a:cubicBezTo>
                    <a:pt x="4268365" y="2318498"/>
                    <a:pt x="4264997" y="2319893"/>
                    <a:pt x="4261485" y="2319893"/>
                  </a:cubicBezTo>
                  <a:lnTo>
                    <a:pt x="13241" y="2319893"/>
                  </a:lnTo>
                  <a:cubicBezTo>
                    <a:pt x="9729" y="2319893"/>
                    <a:pt x="6361" y="2318498"/>
                    <a:pt x="3878" y="2316015"/>
                  </a:cubicBezTo>
                  <a:cubicBezTo>
                    <a:pt x="1395" y="2313532"/>
                    <a:pt x="0" y="2310164"/>
                    <a:pt x="0" y="2306653"/>
                  </a:cubicBezTo>
                  <a:lnTo>
                    <a:pt x="0" y="13241"/>
                  </a:lnTo>
                  <a:cubicBezTo>
                    <a:pt x="0" y="9729"/>
                    <a:pt x="1395" y="6361"/>
                    <a:pt x="3878" y="3878"/>
                  </a:cubicBezTo>
                  <a:cubicBezTo>
                    <a:pt x="6361" y="1395"/>
                    <a:pt x="9729" y="0"/>
                    <a:pt x="13241" y="0"/>
                  </a:cubicBezTo>
                  <a:close/>
                </a:path>
              </a:pathLst>
            </a:custGeom>
            <a:solidFill>
              <a:srgbClr val="FCF4D7"/>
            </a:solidFill>
            <a:ln w="142875" cap="rnd">
              <a:solidFill>
                <a:srgbClr val="7F664F"/>
              </a:solidFill>
              <a:prstDash val="solid"/>
              <a:round/>
            </a:ln>
          </p:spPr>
        </p:sp>
        <p:sp>
          <p:nvSpPr>
            <p:cNvPr name="TextBox 13" id="13"/>
            <p:cNvSpPr txBox="true"/>
            <p:nvPr/>
          </p:nvSpPr>
          <p:spPr>
            <a:xfrm>
              <a:off x="0" y="-9525"/>
              <a:ext cx="4274726" cy="2329418"/>
            </a:xfrm>
            <a:prstGeom prst="rect">
              <a:avLst/>
            </a:prstGeom>
          </p:spPr>
          <p:txBody>
            <a:bodyPr anchor="ctr" rtlCol="false" tIns="50800" lIns="50800" bIns="50800" rIns="50800"/>
            <a:lstStyle/>
            <a:p>
              <a:pPr algn="ctr">
                <a:lnSpc>
                  <a:spcPts val="1484"/>
                </a:lnSpc>
              </a:pPr>
            </a:p>
          </p:txBody>
        </p:sp>
      </p:grpSp>
      <p:grpSp>
        <p:nvGrpSpPr>
          <p:cNvPr name="Group 14" id="14"/>
          <p:cNvGrpSpPr/>
          <p:nvPr/>
        </p:nvGrpSpPr>
        <p:grpSpPr>
          <a:xfrm rot="0">
            <a:off x="481404" y="389561"/>
            <a:ext cx="17541288" cy="2257240"/>
            <a:chOff x="0" y="0"/>
            <a:chExt cx="4274726" cy="550078"/>
          </a:xfrm>
        </p:grpSpPr>
        <p:sp>
          <p:nvSpPr>
            <p:cNvPr name="Freeform 15" id="15"/>
            <p:cNvSpPr/>
            <p:nvPr/>
          </p:nvSpPr>
          <p:spPr>
            <a:xfrm flipH="false" flipV="false" rot="0">
              <a:off x="0" y="0"/>
              <a:ext cx="4274726" cy="550078"/>
            </a:xfrm>
            <a:custGeom>
              <a:avLst/>
              <a:gdLst/>
              <a:ahLst/>
              <a:cxnLst/>
              <a:rect r="r" b="b" t="t" l="l"/>
              <a:pathLst>
                <a:path h="550078" w="4274726">
                  <a:moveTo>
                    <a:pt x="11475" y="0"/>
                  </a:moveTo>
                  <a:lnTo>
                    <a:pt x="4263251" y="0"/>
                  </a:lnTo>
                  <a:cubicBezTo>
                    <a:pt x="4266294" y="0"/>
                    <a:pt x="4269213" y="1209"/>
                    <a:pt x="4271365" y="3361"/>
                  </a:cubicBezTo>
                  <a:cubicBezTo>
                    <a:pt x="4273517" y="5513"/>
                    <a:pt x="4274726" y="8432"/>
                    <a:pt x="4274726" y="11475"/>
                  </a:cubicBezTo>
                  <a:lnTo>
                    <a:pt x="4274726" y="538603"/>
                  </a:lnTo>
                  <a:cubicBezTo>
                    <a:pt x="4274726" y="541646"/>
                    <a:pt x="4273517" y="544565"/>
                    <a:pt x="4271365" y="546717"/>
                  </a:cubicBezTo>
                  <a:cubicBezTo>
                    <a:pt x="4269213" y="548869"/>
                    <a:pt x="4266294" y="550078"/>
                    <a:pt x="4263251" y="550078"/>
                  </a:cubicBezTo>
                  <a:lnTo>
                    <a:pt x="11475" y="550078"/>
                  </a:lnTo>
                  <a:cubicBezTo>
                    <a:pt x="8432" y="550078"/>
                    <a:pt x="5513" y="548869"/>
                    <a:pt x="3361" y="546717"/>
                  </a:cubicBezTo>
                  <a:cubicBezTo>
                    <a:pt x="1209" y="544565"/>
                    <a:pt x="0" y="541646"/>
                    <a:pt x="0" y="538603"/>
                  </a:cubicBezTo>
                  <a:lnTo>
                    <a:pt x="0" y="11475"/>
                  </a:lnTo>
                  <a:cubicBezTo>
                    <a:pt x="0" y="8432"/>
                    <a:pt x="1209" y="5513"/>
                    <a:pt x="3361" y="3361"/>
                  </a:cubicBezTo>
                  <a:cubicBezTo>
                    <a:pt x="5513" y="1209"/>
                    <a:pt x="8432" y="0"/>
                    <a:pt x="11475" y="0"/>
                  </a:cubicBezTo>
                  <a:close/>
                </a:path>
              </a:pathLst>
            </a:custGeom>
            <a:solidFill>
              <a:srgbClr val="CCD5AE"/>
            </a:solidFill>
            <a:ln w="114300" cap="rnd">
              <a:solidFill>
                <a:srgbClr val="7F664F"/>
              </a:solidFill>
              <a:prstDash val="solid"/>
              <a:round/>
            </a:ln>
          </p:spPr>
        </p:sp>
        <p:sp>
          <p:nvSpPr>
            <p:cNvPr name="TextBox 16" id="16"/>
            <p:cNvSpPr txBox="true"/>
            <p:nvPr/>
          </p:nvSpPr>
          <p:spPr>
            <a:xfrm>
              <a:off x="0" y="-9525"/>
              <a:ext cx="4274726" cy="559603"/>
            </a:xfrm>
            <a:prstGeom prst="rect">
              <a:avLst/>
            </a:prstGeom>
          </p:spPr>
          <p:txBody>
            <a:bodyPr anchor="ctr" rtlCol="false" tIns="50800" lIns="50800" bIns="50800" rIns="50800"/>
            <a:lstStyle/>
            <a:p>
              <a:pPr algn="ctr">
                <a:lnSpc>
                  <a:spcPts val="1603"/>
                </a:lnSpc>
              </a:pPr>
            </a:p>
          </p:txBody>
        </p:sp>
      </p:grpSp>
      <p:grpSp>
        <p:nvGrpSpPr>
          <p:cNvPr name="Group 17" id="17"/>
          <p:cNvGrpSpPr/>
          <p:nvPr/>
        </p:nvGrpSpPr>
        <p:grpSpPr>
          <a:xfrm rot="0">
            <a:off x="1074326" y="1016679"/>
            <a:ext cx="1003004" cy="100300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D47C"/>
            </a:solidFill>
            <a:ln w="114300" cap="sq">
              <a:solidFill>
                <a:srgbClr val="7F664F"/>
              </a:solidFill>
              <a:prstDash val="solid"/>
              <a:miter/>
            </a:ln>
          </p:spPr>
        </p:sp>
        <p:sp>
          <p:nvSpPr>
            <p:cNvPr name="TextBox 19" id="19"/>
            <p:cNvSpPr txBox="true"/>
            <p:nvPr/>
          </p:nvSpPr>
          <p:spPr>
            <a:xfrm>
              <a:off x="76200" y="66675"/>
              <a:ext cx="660400" cy="669925"/>
            </a:xfrm>
            <a:prstGeom prst="rect">
              <a:avLst/>
            </a:prstGeom>
          </p:spPr>
          <p:txBody>
            <a:bodyPr anchor="ctr" rtlCol="false" tIns="50800" lIns="50800" bIns="50800" rIns="50800"/>
            <a:lstStyle/>
            <a:p>
              <a:pPr algn="ctr">
                <a:lnSpc>
                  <a:spcPts val="1603"/>
                </a:lnSpc>
              </a:pPr>
            </a:p>
          </p:txBody>
        </p:sp>
      </p:grpSp>
      <p:grpSp>
        <p:nvGrpSpPr>
          <p:cNvPr name="Group 20" id="20"/>
          <p:cNvGrpSpPr/>
          <p:nvPr/>
        </p:nvGrpSpPr>
        <p:grpSpPr>
          <a:xfrm rot="0">
            <a:off x="16426765" y="852149"/>
            <a:ext cx="1003004" cy="100300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D47C"/>
            </a:solidFill>
            <a:ln w="114300" cap="sq">
              <a:solidFill>
                <a:srgbClr val="7F664F"/>
              </a:solidFill>
              <a:prstDash val="solid"/>
              <a:miter/>
            </a:ln>
          </p:spPr>
        </p:sp>
        <p:sp>
          <p:nvSpPr>
            <p:cNvPr name="TextBox 22" id="22"/>
            <p:cNvSpPr txBox="true"/>
            <p:nvPr/>
          </p:nvSpPr>
          <p:spPr>
            <a:xfrm>
              <a:off x="76200" y="66675"/>
              <a:ext cx="660400" cy="669925"/>
            </a:xfrm>
            <a:prstGeom prst="rect">
              <a:avLst/>
            </a:prstGeom>
          </p:spPr>
          <p:txBody>
            <a:bodyPr anchor="ctr" rtlCol="false" tIns="50800" lIns="50800" bIns="50800" rIns="50800"/>
            <a:lstStyle/>
            <a:p>
              <a:pPr algn="ctr">
                <a:lnSpc>
                  <a:spcPts val="1603"/>
                </a:lnSpc>
              </a:pPr>
            </a:p>
          </p:txBody>
        </p:sp>
      </p:grpSp>
      <p:sp>
        <p:nvSpPr>
          <p:cNvPr name="Freeform 23" id="23"/>
          <p:cNvSpPr/>
          <p:nvPr/>
        </p:nvSpPr>
        <p:spPr>
          <a:xfrm flipH="false" flipV="false" rot="0">
            <a:off x="4684341" y="646164"/>
            <a:ext cx="9135413" cy="1744033"/>
          </a:xfrm>
          <a:custGeom>
            <a:avLst/>
            <a:gdLst/>
            <a:ahLst/>
            <a:cxnLst/>
            <a:rect r="r" b="b" t="t" l="l"/>
            <a:pathLst>
              <a:path h="1744033" w="9135413">
                <a:moveTo>
                  <a:pt x="0" y="0"/>
                </a:moveTo>
                <a:lnTo>
                  <a:pt x="9135413" y="0"/>
                </a:lnTo>
                <a:lnTo>
                  <a:pt x="9135413" y="1744033"/>
                </a:lnTo>
                <a:lnTo>
                  <a:pt x="0" y="17440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14376602" y="5504675"/>
            <a:ext cx="3097322" cy="4114800"/>
          </a:xfrm>
          <a:custGeom>
            <a:avLst/>
            <a:gdLst/>
            <a:ahLst/>
            <a:cxnLst/>
            <a:rect r="r" b="b" t="t" l="l"/>
            <a:pathLst>
              <a:path h="4114800" w="3097322">
                <a:moveTo>
                  <a:pt x="0" y="0"/>
                </a:moveTo>
                <a:lnTo>
                  <a:pt x="3097323" y="0"/>
                </a:lnTo>
                <a:lnTo>
                  <a:pt x="309732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1028700" y="2833495"/>
            <a:ext cx="1835635" cy="1835635"/>
          </a:xfrm>
          <a:custGeom>
            <a:avLst/>
            <a:gdLst/>
            <a:ahLst/>
            <a:cxnLst/>
            <a:rect r="r" b="b" t="t" l="l"/>
            <a:pathLst>
              <a:path h="1835635" w="1835635">
                <a:moveTo>
                  <a:pt x="0" y="0"/>
                </a:moveTo>
                <a:lnTo>
                  <a:pt x="1835635" y="0"/>
                </a:lnTo>
                <a:lnTo>
                  <a:pt x="1835635" y="1835636"/>
                </a:lnTo>
                <a:lnTo>
                  <a:pt x="0" y="18356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863554" y="4669131"/>
            <a:ext cx="5646781" cy="4950345"/>
          </a:xfrm>
          <a:custGeom>
            <a:avLst/>
            <a:gdLst/>
            <a:ahLst/>
            <a:cxnLst/>
            <a:rect r="r" b="b" t="t" l="l"/>
            <a:pathLst>
              <a:path h="4950345" w="5646781">
                <a:moveTo>
                  <a:pt x="0" y="0"/>
                </a:moveTo>
                <a:lnTo>
                  <a:pt x="5646782" y="0"/>
                </a:lnTo>
                <a:lnTo>
                  <a:pt x="5646782" y="4950344"/>
                </a:lnTo>
                <a:lnTo>
                  <a:pt x="0" y="4950344"/>
                </a:lnTo>
                <a:lnTo>
                  <a:pt x="0" y="0"/>
                </a:lnTo>
                <a:close/>
              </a:path>
            </a:pathLst>
          </a:custGeom>
          <a:blipFill>
            <a:blip r:embed="rId10"/>
            <a:stretch>
              <a:fillRect l="0" t="0" r="0" b="0"/>
            </a:stretch>
          </a:blipFill>
        </p:spPr>
      </p:sp>
      <p:sp>
        <p:nvSpPr>
          <p:cNvPr name="Freeform 27" id="27"/>
          <p:cNvSpPr/>
          <p:nvPr/>
        </p:nvSpPr>
        <p:spPr>
          <a:xfrm flipH="false" flipV="false" rot="0">
            <a:off x="3686945" y="2833495"/>
            <a:ext cx="10417420" cy="6681330"/>
          </a:xfrm>
          <a:custGeom>
            <a:avLst/>
            <a:gdLst/>
            <a:ahLst/>
            <a:cxnLst/>
            <a:rect r="r" b="b" t="t" l="l"/>
            <a:pathLst>
              <a:path h="6681330" w="10417420">
                <a:moveTo>
                  <a:pt x="0" y="0"/>
                </a:moveTo>
                <a:lnTo>
                  <a:pt x="10417420" y="0"/>
                </a:lnTo>
                <a:lnTo>
                  <a:pt x="10417420" y="6681330"/>
                </a:lnTo>
                <a:lnTo>
                  <a:pt x="0" y="6681330"/>
                </a:lnTo>
                <a:lnTo>
                  <a:pt x="0" y="0"/>
                </a:lnTo>
                <a:close/>
              </a:path>
            </a:pathLst>
          </a:custGeom>
          <a:blipFill>
            <a:blip r:embed="rId11"/>
            <a:stretch>
              <a:fillRect l="0" t="0" r="0" b="0"/>
            </a:stretch>
          </a:blipFill>
        </p:spPr>
      </p:sp>
      <p:sp>
        <p:nvSpPr>
          <p:cNvPr name="TextBox 28" id="28"/>
          <p:cNvSpPr txBox="true"/>
          <p:nvPr/>
        </p:nvSpPr>
        <p:spPr>
          <a:xfrm rot="0">
            <a:off x="1297404" y="690224"/>
            <a:ext cx="14349436" cy="1377949"/>
          </a:xfrm>
          <a:prstGeom prst="rect">
            <a:avLst/>
          </a:prstGeom>
        </p:spPr>
        <p:txBody>
          <a:bodyPr anchor="t" rtlCol="false" tIns="0" lIns="0" bIns="0" rIns="0">
            <a:spAutoFit/>
          </a:bodyPr>
          <a:lstStyle/>
          <a:p>
            <a:pPr algn="ctr">
              <a:lnSpc>
                <a:spcPts val="11200"/>
              </a:lnSpc>
            </a:pPr>
            <a:r>
              <a:rPr lang="en-US" b="true" sz="8000">
                <a:solidFill>
                  <a:srgbClr val="7F664F"/>
                </a:solidFill>
                <a:latin typeface="Courier Prime Bold"/>
                <a:ea typeface="Courier Prime Bold"/>
                <a:cs typeface="Courier Prime Bold"/>
                <a:sym typeface="Courier Prime Bold"/>
              </a:rPr>
              <a:t>FLOWCHART!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5EDCD"/>
        </a:solidFill>
      </p:bgPr>
    </p:bg>
    <p:spTree>
      <p:nvGrpSpPr>
        <p:cNvPr id="1" name=""/>
        <p:cNvGrpSpPr/>
        <p:nvPr/>
      </p:nvGrpSpPr>
      <p:grpSpPr>
        <a:xfrm>
          <a:off x="0" y="0"/>
          <a:ext cx="0" cy="0"/>
          <a:chOff x="0" y="0"/>
          <a:chExt cx="0" cy="0"/>
        </a:xfrm>
      </p:grpSpPr>
      <p:grpSp>
        <p:nvGrpSpPr>
          <p:cNvPr name="Group 2" id="2"/>
          <p:cNvGrpSpPr/>
          <p:nvPr/>
        </p:nvGrpSpPr>
        <p:grpSpPr>
          <a:xfrm rot="0">
            <a:off x="622125" y="333375"/>
            <a:ext cx="17375282" cy="1543050"/>
            <a:chOff x="0" y="0"/>
            <a:chExt cx="4576206" cy="406400"/>
          </a:xfrm>
        </p:grpSpPr>
        <p:sp>
          <p:nvSpPr>
            <p:cNvPr name="Freeform 3" id="3"/>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7F664F"/>
            </a:solidFill>
            <a:ln w="104775" cap="sq">
              <a:solidFill>
                <a:srgbClr val="7F664F"/>
              </a:solidFill>
              <a:prstDash val="solid"/>
              <a:miter/>
            </a:ln>
          </p:spPr>
        </p:sp>
        <p:sp>
          <p:nvSpPr>
            <p:cNvPr name="TextBox 4" id="4"/>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5" id="5"/>
          <p:cNvGrpSpPr/>
          <p:nvPr/>
        </p:nvGrpSpPr>
        <p:grpSpPr>
          <a:xfrm rot="0">
            <a:off x="433104" y="180975"/>
            <a:ext cx="17375282" cy="1543050"/>
            <a:chOff x="0" y="0"/>
            <a:chExt cx="4576206" cy="406400"/>
          </a:xfrm>
        </p:grpSpPr>
        <p:sp>
          <p:nvSpPr>
            <p:cNvPr name="Freeform 6" id="6"/>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FCF4D7"/>
            </a:solidFill>
            <a:ln w="104775" cap="sq">
              <a:solidFill>
                <a:srgbClr val="7F664F"/>
              </a:solidFill>
              <a:prstDash val="solid"/>
              <a:miter/>
            </a:ln>
          </p:spPr>
        </p:sp>
        <p:sp>
          <p:nvSpPr>
            <p:cNvPr name="TextBox 7" id="7"/>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8" id="8"/>
          <p:cNvGrpSpPr/>
          <p:nvPr/>
        </p:nvGrpSpPr>
        <p:grpSpPr>
          <a:xfrm rot="0">
            <a:off x="1028700" y="703591"/>
            <a:ext cx="666328" cy="537232"/>
            <a:chOff x="0" y="0"/>
            <a:chExt cx="1008115" cy="812800"/>
          </a:xfrm>
        </p:grpSpPr>
        <p:sp>
          <p:nvSpPr>
            <p:cNvPr name="Freeform 9" id="9"/>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0" id="10"/>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1" id="11"/>
          <p:cNvGrpSpPr/>
          <p:nvPr/>
        </p:nvGrpSpPr>
        <p:grpSpPr>
          <a:xfrm rot="0">
            <a:off x="1891891" y="703591"/>
            <a:ext cx="666328" cy="537232"/>
            <a:chOff x="0" y="0"/>
            <a:chExt cx="1008115" cy="812800"/>
          </a:xfrm>
        </p:grpSpPr>
        <p:sp>
          <p:nvSpPr>
            <p:cNvPr name="Freeform 12" id="12"/>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3" id="13"/>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4" id="14"/>
          <p:cNvGrpSpPr/>
          <p:nvPr/>
        </p:nvGrpSpPr>
        <p:grpSpPr>
          <a:xfrm rot="0">
            <a:off x="2759055" y="703591"/>
            <a:ext cx="666328" cy="537232"/>
            <a:chOff x="0" y="0"/>
            <a:chExt cx="1008115" cy="812800"/>
          </a:xfrm>
        </p:grpSpPr>
        <p:sp>
          <p:nvSpPr>
            <p:cNvPr name="Freeform 15" id="15"/>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6" id="16"/>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sp>
        <p:nvSpPr>
          <p:cNvPr name="Freeform 17" id="17"/>
          <p:cNvSpPr/>
          <p:nvPr/>
        </p:nvSpPr>
        <p:spPr>
          <a:xfrm flipH="false" flipV="false" rot="0">
            <a:off x="1460527" y="2289309"/>
            <a:ext cx="15320435" cy="7777766"/>
          </a:xfrm>
          <a:custGeom>
            <a:avLst/>
            <a:gdLst/>
            <a:ahLst/>
            <a:cxnLst/>
            <a:rect r="r" b="b" t="t" l="l"/>
            <a:pathLst>
              <a:path h="7777766" w="15320435">
                <a:moveTo>
                  <a:pt x="0" y="0"/>
                </a:moveTo>
                <a:lnTo>
                  <a:pt x="15320435" y="0"/>
                </a:lnTo>
                <a:lnTo>
                  <a:pt x="15320435" y="7777766"/>
                </a:lnTo>
                <a:lnTo>
                  <a:pt x="0" y="7777766"/>
                </a:lnTo>
                <a:lnTo>
                  <a:pt x="0" y="0"/>
                </a:lnTo>
                <a:close/>
              </a:path>
            </a:pathLst>
          </a:custGeom>
          <a:blipFill>
            <a:blip r:embed="rId2"/>
            <a:stretch>
              <a:fillRect l="0" t="0" r="0" b="0"/>
            </a:stretch>
          </a:blipFill>
        </p:spPr>
      </p:sp>
      <p:sp>
        <p:nvSpPr>
          <p:cNvPr name="TextBox 18" id="18"/>
          <p:cNvSpPr txBox="true"/>
          <p:nvPr/>
        </p:nvSpPr>
        <p:spPr>
          <a:xfrm rot="0">
            <a:off x="3335196" y="627391"/>
            <a:ext cx="14159592" cy="679450"/>
          </a:xfrm>
          <a:prstGeom prst="rect">
            <a:avLst/>
          </a:prstGeom>
        </p:spPr>
        <p:txBody>
          <a:bodyPr anchor="t" rtlCol="false" tIns="0" lIns="0" bIns="0" rIns="0">
            <a:spAutoFit/>
          </a:bodyPr>
          <a:lstStyle/>
          <a:p>
            <a:pPr algn="ctr">
              <a:lnSpc>
                <a:spcPts val="5599"/>
              </a:lnSpc>
            </a:pPr>
            <a:r>
              <a:rPr lang="en-US" b="true" sz="3999">
                <a:solidFill>
                  <a:srgbClr val="7F664F"/>
                </a:solidFill>
                <a:latin typeface="Courier Prime Bold"/>
                <a:ea typeface="Courier Prime Bold"/>
                <a:cs typeface="Courier Prime Bold"/>
                <a:sym typeface="Courier Prime Bold"/>
              </a:rPr>
              <a:t>UPLOAD &amp; EKSTRAK FILE ZIP TO GOOGLE COLAB</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CD5AE"/>
        </a:solidFill>
      </p:bgPr>
    </p:bg>
    <p:spTree>
      <p:nvGrpSpPr>
        <p:cNvPr id="1" name=""/>
        <p:cNvGrpSpPr/>
        <p:nvPr/>
      </p:nvGrpSpPr>
      <p:grpSpPr>
        <a:xfrm>
          <a:off x="0" y="0"/>
          <a:ext cx="0" cy="0"/>
          <a:chOff x="0" y="0"/>
          <a:chExt cx="0" cy="0"/>
        </a:xfrm>
      </p:grpSpPr>
      <p:grpSp>
        <p:nvGrpSpPr>
          <p:cNvPr name="Group 2" id="2"/>
          <p:cNvGrpSpPr/>
          <p:nvPr/>
        </p:nvGrpSpPr>
        <p:grpSpPr>
          <a:xfrm rot="0">
            <a:off x="622125" y="333375"/>
            <a:ext cx="17375282" cy="1543050"/>
            <a:chOff x="0" y="0"/>
            <a:chExt cx="4576206" cy="406400"/>
          </a:xfrm>
        </p:grpSpPr>
        <p:sp>
          <p:nvSpPr>
            <p:cNvPr name="Freeform 3" id="3"/>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7F664F"/>
            </a:solidFill>
            <a:ln w="104775" cap="sq">
              <a:solidFill>
                <a:srgbClr val="7F664F"/>
              </a:solidFill>
              <a:prstDash val="solid"/>
              <a:miter/>
            </a:ln>
          </p:spPr>
        </p:sp>
        <p:sp>
          <p:nvSpPr>
            <p:cNvPr name="TextBox 4" id="4"/>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5" id="5"/>
          <p:cNvGrpSpPr/>
          <p:nvPr/>
        </p:nvGrpSpPr>
        <p:grpSpPr>
          <a:xfrm rot="0">
            <a:off x="433104" y="180975"/>
            <a:ext cx="17375282" cy="1543050"/>
            <a:chOff x="0" y="0"/>
            <a:chExt cx="4576206" cy="406400"/>
          </a:xfrm>
        </p:grpSpPr>
        <p:sp>
          <p:nvSpPr>
            <p:cNvPr name="Freeform 6" id="6"/>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FCF4D7"/>
            </a:solidFill>
            <a:ln w="104775" cap="sq">
              <a:solidFill>
                <a:srgbClr val="7F664F"/>
              </a:solidFill>
              <a:prstDash val="solid"/>
              <a:miter/>
            </a:ln>
          </p:spPr>
        </p:sp>
        <p:sp>
          <p:nvSpPr>
            <p:cNvPr name="TextBox 7" id="7"/>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8" id="8"/>
          <p:cNvGrpSpPr/>
          <p:nvPr/>
        </p:nvGrpSpPr>
        <p:grpSpPr>
          <a:xfrm rot="0">
            <a:off x="1028700" y="703591"/>
            <a:ext cx="666328" cy="537232"/>
            <a:chOff x="0" y="0"/>
            <a:chExt cx="1008115" cy="812800"/>
          </a:xfrm>
        </p:grpSpPr>
        <p:sp>
          <p:nvSpPr>
            <p:cNvPr name="Freeform 9" id="9"/>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0" id="10"/>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1" id="11"/>
          <p:cNvGrpSpPr/>
          <p:nvPr/>
        </p:nvGrpSpPr>
        <p:grpSpPr>
          <a:xfrm rot="0">
            <a:off x="1891891" y="703591"/>
            <a:ext cx="666328" cy="537232"/>
            <a:chOff x="0" y="0"/>
            <a:chExt cx="1008115" cy="812800"/>
          </a:xfrm>
        </p:grpSpPr>
        <p:sp>
          <p:nvSpPr>
            <p:cNvPr name="Freeform 12" id="12"/>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3" id="13"/>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4" id="14"/>
          <p:cNvGrpSpPr/>
          <p:nvPr/>
        </p:nvGrpSpPr>
        <p:grpSpPr>
          <a:xfrm rot="0">
            <a:off x="2759055" y="703591"/>
            <a:ext cx="666328" cy="537232"/>
            <a:chOff x="0" y="0"/>
            <a:chExt cx="1008115" cy="812800"/>
          </a:xfrm>
        </p:grpSpPr>
        <p:sp>
          <p:nvSpPr>
            <p:cNvPr name="Freeform 15" id="15"/>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6" id="16"/>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sp>
        <p:nvSpPr>
          <p:cNvPr name="Freeform 17" id="17"/>
          <p:cNvSpPr/>
          <p:nvPr/>
        </p:nvSpPr>
        <p:spPr>
          <a:xfrm flipH="true" flipV="false" rot="9379334">
            <a:off x="6427953" y="5119395"/>
            <a:ext cx="5385584" cy="5257676"/>
          </a:xfrm>
          <a:custGeom>
            <a:avLst/>
            <a:gdLst/>
            <a:ahLst/>
            <a:cxnLst/>
            <a:rect r="r" b="b" t="t" l="l"/>
            <a:pathLst>
              <a:path h="5257676" w="5385584">
                <a:moveTo>
                  <a:pt x="5385583" y="0"/>
                </a:moveTo>
                <a:lnTo>
                  <a:pt x="0" y="0"/>
                </a:lnTo>
                <a:lnTo>
                  <a:pt x="0" y="5257676"/>
                </a:lnTo>
                <a:lnTo>
                  <a:pt x="5385583" y="5257676"/>
                </a:lnTo>
                <a:lnTo>
                  <a:pt x="538558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0414993" y="2412294"/>
            <a:ext cx="7582414" cy="7165382"/>
          </a:xfrm>
          <a:custGeom>
            <a:avLst/>
            <a:gdLst/>
            <a:ahLst/>
            <a:cxnLst/>
            <a:rect r="r" b="b" t="t" l="l"/>
            <a:pathLst>
              <a:path h="7165382" w="7582414">
                <a:moveTo>
                  <a:pt x="0" y="0"/>
                </a:moveTo>
                <a:lnTo>
                  <a:pt x="7582414" y="0"/>
                </a:lnTo>
                <a:lnTo>
                  <a:pt x="7582414" y="7165382"/>
                </a:lnTo>
                <a:lnTo>
                  <a:pt x="0" y="7165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2257336">
            <a:off x="-160861" y="6359493"/>
            <a:ext cx="5839830" cy="3662060"/>
          </a:xfrm>
          <a:custGeom>
            <a:avLst/>
            <a:gdLst/>
            <a:ahLst/>
            <a:cxnLst/>
            <a:rect r="r" b="b" t="t" l="l"/>
            <a:pathLst>
              <a:path h="3662060" w="5839830">
                <a:moveTo>
                  <a:pt x="0" y="0"/>
                </a:moveTo>
                <a:lnTo>
                  <a:pt x="5839831" y="0"/>
                </a:lnTo>
                <a:lnTo>
                  <a:pt x="5839831" y="3662061"/>
                </a:lnTo>
                <a:lnTo>
                  <a:pt x="0" y="3662061"/>
                </a:lnTo>
                <a:lnTo>
                  <a:pt x="0" y="0"/>
                </a:lnTo>
                <a:close/>
              </a:path>
            </a:pathLst>
          </a:custGeom>
          <a:blipFill>
            <a:blip r:embed="rId6"/>
            <a:stretch>
              <a:fillRect l="0" t="0" r="0" b="0"/>
            </a:stretch>
          </a:blipFill>
        </p:spPr>
      </p:sp>
      <p:sp>
        <p:nvSpPr>
          <p:cNvPr name="Freeform 20" id="20"/>
          <p:cNvSpPr/>
          <p:nvPr/>
        </p:nvSpPr>
        <p:spPr>
          <a:xfrm flipH="false" flipV="false" rot="0">
            <a:off x="906057" y="4662505"/>
            <a:ext cx="9326824" cy="1588748"/>
          </a:xfrm>
          <a:custGeom>
            <a:avLst/>
            <a:gdLst/>
            <a:ahLst/>
            <a:cxnLst/>
            <a:rect r="r" b="b" t="t" l="l"/>
            <a:pathLst>
              <a:path h="1588748" w="9326824">
                <a:moveTo>
                  <a:pt x="0" y="0"/>
                </a:moveTo>
                <a:lnTo>
                  <a:pt x="9326825" y="0"/>
                </a:lnTo>
                <a:lnTo>
                  <a:pt x="9326825" y="1588748"/>
                </a:lnTo>
                <a:lnTo>
                  <a:pt x="0" y="1588748"/>
                </a:lnTo>
                <a:lnTo>
                  <a:pt x="0" y="0"/>
                </a:lnTo>
                <a:close/>
              </a:path>
            </a:pathLst>
          </a:custGeom>
          <a:blipFill>
            <a:blip r:embed="rId7"/>
            <a:stretch>
              <a:fillRect l="-8097" t="-144540" r="0" b="-5603"/>
            </a:stretch>
          </a:blipFill>
        </p:spPr>
      </p:sp>
      <p:sp>
        <p:nvSpPr>
          <p:cNvPr name="Freeform 21" id="21"/>
          <p:cNvSpPr/>
          <p:nvPr/>
        </p:nvSpPr>
        <p:spPr>
          <a:xfrm flipH="false" flipV="false" rot="0">
            <a:off x="906057" y="3835247"/>
            <a:ext cx="9326824" cy="827259"/>
          </a:xfrm>
          <a:custGeom>
            <a:avLst/>
            <a:gdLst/>
            <a:ahLst/>
            <a:cxnLst/>
            <a:rect r="r" b="b" t="t" l="l"/>
            <a:pathLst>
              <a:path h="827259" w="9326824">
                <a:moveTo>
                  <a:pt x="0" y="0"/>
                </a:moveTo>
                <a:lnTo>
                  <a:pt x="9326825" y="0"/>
                </a:lnTo>
                <a:lnTo>
                  <a:pt x="9326825" y="827258"/>
                </a:lnTo>
                <a:lnTo>
                  <a:pt x="0" y="827258"/>
                </a:lnTo>
                <a:lnTo>
                  <a:pt x="0" y="0"/>
                </a:lnTo>
                <a:close/>
              </a:path>
            </a:pathLst>
          </a:custGeom>
          <a:blipFill>
            <a:blip r:embed="rId8"/>
            <a:stretch>
              <a:fillRect l="0" t="-182016" r="0" b="-119496"/>
            </a:stretch>
          </a:blipFill>
        </p:spPr>
      </p:sp>
      <p:sp>
        <p:nvSpPr>
          <p:cNvPr name="Freeform 22" id="22"/>
          <p:cNvSpPr/>
          <p:nvPr/>
        </p:nvSpPr>
        <p:spPr>
          <a:xfrm flipH="false" flipV="false" rot="0">
            <a:off x="181528" y="2022231"/>
            <a:ext cx="10051354" cy="1813016"/>
          </a:xfrm>
          <a:custGeom>
            <a:avLst/>
            <a:gdLst/>
            <a:ahLst/>
            <a:cxnLst/>
            <a:rect r="r" b="b" t="t" l="l"/>
            <a:pathLst>
              <a:path h="1813016" w="10051354">
                <a:moveTo>
                  <a:pt x="0" y="0"/>
                </a:moveTo>
                <a:lnTo>
                  <a:pt x="10051354" y="0"/>
                </a:lnTo>
                <a:lnTo>
                  <a:pt x="10051354" y="1813016"/>
                </a:lnTo>
                <a:lnTo>
                  <a:pt x="0" y="1813016"/>
                </a:lnTo>
                <a:lnTo>
                  <a:pt x="0" y="0"/>
                </a:lnTo>
                <a:close/>
              </a:path>
            </a:pathLst>
          </a:custGeom>
          <a:blipFill>
            <a:blip r:embed="rId7"/>
            <a:stretch>
              <a:fillRect l="0" t="-5656" r="0" b="-112876"/>
            </a:stretch>
          </a:blipFill>
        </p:spPr>
      </p:sp>
      <p:sp>
        <p:nvSpPr>
          <p:cNvPr name="TextBox 23" id="23"/>
          <p:cNvSpPr txBox="true"/>
          <p:nvPr/>
        </p:nvSpPr>
        <p:spPr>
          <a:xfrm rot="0">
            <a:off x="2683324" y="627391"/>
            <a:ext cx="14159592" cy="679450"/>
          </a:xfrm>
          <a:prstGeom prst="rect">
            <a:avLst/>
          </a:prstGeom>
        </p:spPr>
        <p:txBody>
          <a:bodyPr anchor="t" rtlCol="false" tIns="0" lIns="0" bIns="0" rIns="0">
            <a:spAutoFit/>
          </a:bodyPr>
          <a:lstStyle/>
          <a:p>
            <a:pPr algn="ctr">
              <a:lnSpc>
                <a:spcPts val="5599"/>
              </a:lnSpc>
            </a:pPr>
            <a:r>
              <a:rPr lang="en-US" b="true" sz="3999">
                <a:solidFill>
                  <a:srgbClr val="7F664F"/>
                </a:solidFill>
                <a:latin typeface="Courier Prime Bold"/>
                <a:ea typeface="Courier Prime Bold"/>
                <a:cs typeface="Courier Prime Bold"/>
                <a:sym typeface="Courier Prime Bold"/>
              </a:rPr>
              <a:t>IMPORTING LIBRARIES! 📚</a:t>
            </a:r>
          </a:p>
        </p:txBody>
      </p:sp>
      <p:sp>
        <p:nvSpPr>
          <p:cNvPr name="TextBox 24" id="24"/>
          <p:cNvSpPr txBox="true"/>
          <p:nvPr/>
        </p:nvSpPr>
        <p:spPr>
          <a:xfrm rot="0">
            <a:off x="10946082" y="5647034"/>
            <a:ext cx="6313218" cy="3188970"/>
          </a:xfrm>
          <a:prstGeom prst="rect">
            <a:avLst/>
          </a:prstGeom>
        </p:spPr>
        <p:txBody>
          <a:bodyPr anchor="t" rtlCol="false" tIns="0" lIns="0" bIns="0" rIns="0">
            <a:spAutoFit/>
          </a:bodyPr>
          <a:lstStyle/>
          <a:p>
            <a:pPr algn="ctr">
              <a:lnSpc>
                <a:spcPts val="5039"/>
              </a:lnSpc>
            </a:pPr>
            <a:r>
              <a:rPr lang="en-US" sz="3999">
                <a:solidFill>
                  <a:srgbClr val="7F664F"/>
                </a:solidFill>
                <a:latin typeface="Clear Sans"/>
                <a:ea typeface="Clear Sans"/>
                <a:cs typeface="Clear Sans"/>
                <a:sym typeface="Clear Sans"/>
              </a:rPr>
              <a:t>Alongside these are some of the Python libraries that we used to build our salary classification model for data science.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CD5AE"/>
        </a:solidFill>
      </p:bgPr>
    </p:bg>
    <p:spTree>
      <p:nvGrpSpPr>
        <p:cNvPr id="1" name=""/>
        <p:cNvGrpSpPr/>
        <p:nvPr/>
      </p:nvGrpSpPr>
      <p:grpSpPr>
        <a:xfrm>
          <a:off x="0" y="0"/>
          <a:ext cx="0" cy="0"/>
          <a:chOff x="0" y="0"/>
          <a:chExt cx="0" cy="0"/>
        </a:xfrm>
      </p:grpSpPr>
      <p:grpSp>
        <p:nvGrpSpPr>
          <p:cNvPr name="Group 2" id="2"/>
          <p:cNvGrpSpPr/>
          <p:nvPr/>
        </p:nvGrpSpPr>
        <p:grpSpPr>
          <a:xfrm rot="0">
            <a:off x="622125" y="333375"/>
            <a:ext cx="17375282" cy="1543050"/>
            <a:chOff x="0" y="0"/>
            <a:chExt cx="4576206" cy="406400"/>
          </a:xfrm>
        </p:grpSpPr>
        <p:sp>
          <p:nvSpPr>
            <p:cNvPr name="Freeform 3" id="3"/>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7F664F"/>
            </a:solidFill>
            <a:ln w="104775" cap="sq">
              <a:solidFill>
                <a:srgbClr val="7F664F"/>
              </a:solidFill>
              <a:prstDash val="solid"/>
              <a:miter/>
            </a:ln>
          </p:spPr>
        </p:sp>
        <p:sp>
          <p:nvSpPr>
            <p:cNvPr name="TextBox 4" id="4"/>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5" id="5"/>
          <p:cNvGrpSpPr/>
          <p:nvPr/>
        </p:nvGrpSpPr>
        <p:grpSpPr>
          <a:xfrm rot="0">
            <a:off x="433104" y="180975"/>
            <a:ext cx="17375282" cy="1543050"/>
            <a:chOff x="0" y="0"/>
            <a:chExt cx="4576206" cy="406400"/>
          </a:xfrm>
        </p:grpSpPr>
        <p:sp>
          <p:nvSpPr>
            <p:cNvPr name="Freeform 6" id="6"/>
            <p:cNvSpPr/>
            <p:nvPr/>
          </p:nvSpPr>
          <p:spPr>
            <a:xfrm flipH="false" flipV="false" rot="0">
              <a:off x="0" y="0"/>
              <a:ext cx="4576206" cy="406400"/>
            </a:xfrm>
            <a:custGeom>
              <a:avLst/>
              <a:gdLst/>
              <a:ahLst/>
              <a:cxnLst/>
              <a:rect r="r" b="b" t="t" l="l"/>
              <a:pathLst>
                <a:path h="406400" w="4576206">
                  <a:moveTo>
                    <a:pt x="4373006" y="0"/>
                  </a:moveTo>
                  <a:cubicBezTo>
                    <a:pt x="4485230" y="0"/>
                    <a:pt x="4576206" y="90976"/>
                    <a:pt x="4576206" y="203200"/>
                  </a:cubicBezTo>
                  <a:cubicBezTo>
                    <a:pt x="4576206" y="315424"/>
                    <a:pt x="4485230" y="406400"/>
                    <a:pt x="4373006" y="406400"/>
                  </a:cubicBezTo>
                  <a:lnTo>
                    <a:pt x="203200" y="406400"/>
                  </a:lnTo>
                  <a:cubicBezTo>
                    <a:pt x="90976" y="406400"/>
                    <a:pt x="0" y="315424"/>
                    <a:pt x="0" y="203200"/>
                  </a:cubicBezTo>
                  <a:cubicBezTo>
                    <a:pt x="0" y="90976"/>
                    <a:pt x="90976" y="0"/>
                    <a:pt x="203200" y="0"/>
                  </a:cubicBezTo>
                  <a:close/>
                </a:path>
              </a:pathLst>
            </a:custGeom>
            <a:solidFill>
              <a:srgbClr val="FCF4D7"/>
            </a:solidFill>
            <a:ln w="104775" cap="sq">
              <a:solidFill>
                <a:srgbClr val="7F664F"/>
              </a:solidFill>
              <a:prstDash val="solid"/>
              <a:miter/>
            </a:ln>
          </p:spPr>
        </p:sp>
        <p:sp>
          <p:nvSpPr>
            <p:cNvPr name="TextBox 7" id="7"/>
            <p:cNvSpPr txBox="true"/>
            <p:nvPr/>
          </p:nvSpPr>
          <p:spPr>
            <a:xfrm>
              <a:off x="0" y="-9525"/>
              <a:ext cx="4576206" cy="415925"/>
            </a:xfrm>
            <a:prstGeom prst="rect">
              <a:avLst/>
            </a:prstGeom>
          </p:spPr>
          <p:txBody>
            <a:bodyPr anchor="ctr" rtlCol="false" tIns="50800" lIns="50800" bIns="50800" rIns="50800"/>
            <a:lstStyle/>
            <a:p>
              <a:pPr algn="ctr">
                <a:lnSpc>
                  <a:spcPts val="1603"/>
                </a:lnSpc>
              </a:pPr>
            </a:p>
          </p:txBody>
        </p:sp>
      </p:grpSp>
      <p:grpSp>
        <p:nvGrpSpPr>
          <p:cNvPr name="Group 8" id="8"/>
          <p:cNvGrpSpPr/>
          <p:nvPr/>
        </p:nvGrpSpPr>
        <p:grpSpPr>
          <a:xfrm rot="0">
            <a:off x="1028700" y="703591"/>
            <a:ext cx="666328" cy="537232"/>
            <a:chOff x="0" y="0"/>
            <a:chExt cx="1008115" cy="812800"/>
          </a:xfrm>
        </p:grpSpPr>
        <p:sp>
          <p:nvSpPr>
            <p:cNvPr name="Freeform 9" id="9"/>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0" id="10"/>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1" id="11"/>
          <p:cNvGrpSpPr/>
          <p:nvPr/>
        </p:nvGrpSpPr>
        <p:grpSpPr>
          <a:xfrm rot="0">
            <a:off x="1891891" y="703591"/>
            <a:ext cx="666328" cy="537232"/>
            <a:chOff x="0" y="0"/>
            <a:chExt cx="1008115" cy="812800"/>
          </a:xfrm>
        </p:grpSpPr>
        <p:sp>
          <p:nvSpPr>
            <p:cNvPr name="Freeform 12" id="12"/>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3" id="13"/>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grpSp>
        <p:nvGrpSpPr>
          <p:cNvPr name="Group 14" id="14"/>
          <p:cNvGrpSpPr/>
          <p:nvPr/>
        </p:nvGrpSpPr>
        <p:grpSpPr>
          <a:xfrm rot="0">
            <a:off x="2759055" y="703591"/>
            <a:ext cx="666328" cy="537232"/>
            <a:chOff x="0" y="0"/>
            <a:chExt cx="1008115" cy="812800"/>
          </a:xfrm>
        </p:grpSpPr>
        <p:sp>
          <p:nvSpPr>
            <p:cNvPr name="Freeform 15" id="15"/>
            <p:cNvSpPr/>
            <p:nvPr/>
          </p:nvSpPr>
          <p:spPr>
            <a:xfrm flipH="false" flipV="false" rot="0">
              <a:off x="0" y="0"/>
              <a:ext cx="1008115" cy="812800"/>
            </a:xfrm>
            <a:custGeom>
              <a:avLst/>
              <a:gdLst/>
              <a:ahLst/>
              <a:cxnLst/>
              <a:rect r="r" b="b" t="t" l="l"/>
              <a:pathLst>
                <a:path h="812800" w="1008115">
                  <a:moveTo>
                    <a:pt x="504058" y="0"/>
                  </a:moveTo>
                  <a:cubicBezTo>
                    <a:pt x="225674" y="0"/>
                    <a:pt x="0" y="181951"/>
                    <a:pt x="0" y="406400"/>
                  </a:cubicBezTo>
                  <a:cubicBezTo>
                    <a:pt x="0" y="630849"/>
                    <a:pt x="225674" y="812800"/>
                    <a:pt x="504058" y="812800"/>
                  </a:cubicBezTo>
                  <a:cubicBezTo>
                    <a:pt x="782441" y="812800"/>
                    <a:pt x="1008115" y="630849"/>
                    <a:pt x="1008115" y="406400"/>
                  </a:cubicBezTo>
                  <a:cubicBezTo>
                    <a:pt x="1008115" y="181951"/>
                    <a:pt x="782441" y="0"/>
                    <a:pt x="504058" y="0"/>
                  </a:cubicBezTo>
                  <a:close/>
                </a:path>
              </a:pathLst>
            </a:custGeom>
            <a:solidFill>
              <a:srgbClr val="A5AD89"/>
            </a:solidFill>
          </p:spPr>
        </p:sp>
        <p:sp>
          <p:nvSpPr>
            <p:cNvPr name="TextBox 16" id="16"/>
            <p:cNvSpPr txBox="true"/>
            <p:nvPr/>
          </p:nvSpPr>
          <p:spPr>
            <a:xfrm>
              <a:off x="94511" y="66675"/>
              <a:ext cx="819094" cy="669925"/>
            </a:xfrm>
            <a:prstGeom prst="rect">
              <a:avLst/>
            </a:prstGeom>
          </p:spPr>
          <p:txBody>
            <a:bodyPr anchor="ctr" rtlCol="false" tIns="50800" lIns="50800" bIns="50800" rIns="50800"/>
            <a:lstStyle/>
            <a:p>
              <a:pPr algn="ctr">
                <a:lnSpc>
                  <a:spcPts val="1603"/>
                </a:lnSpc>
              </a:pPr>
            </a:p>
          </p:txBody>
        </p:sp>
      </p:grpSp>
      <p:sp>
        <p:nvSpPr>
          <p:cNvPr name="Freeform 17" id="17"/>
          <p:cNvSpPr/>
          <p:nvPr/>
        </p:nvSpPr>
        <p:spPr>
          <a:xfrm flipH="false" flipV="false" rot="-9755442">
            <a:off x="332876" y="4927662"/>
            <a:ext cx="3794188" cy="4114800"/>
          </a:xfrm>
          <a:custGeom>
            <a:avLst/>
            <a:gdLst/>
            <a:ahLst/>
            <a:cxnLst/>
            <a:rect r="r" b="b" t="t" l="l"/>
            <a:pathLst>
              <a:path h="4114800" w="3794188">
                <a:moveTo>
                  <a:pt x="0" y="0"/>
                </a:moveTo>
                <a:lnTo>
                  <a:pt x="3794188" y="0"/>
                </a:lnTo>
                <a:lnTo>
                  <a:pt x="379418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93526" y="2122193"/>
            <a:ext cx="6283342" cy="4095549"/>
          </a:xfrm>
          <a:custGeom>
            <a:avLst/>
            <a:gdLst/>
            <a:ahLst/>
            <a:cxnLst/>
            <a:rect r="r" b="b" t="t" l="l"/>
            <a:pathLst>
              <a:path h="4095549" w="6283342">
                <a:moveTo>
                  <a:pt x="0" y="0"/>
                </a:moveTo>
                <a:lnTo>
                  <a:pt x="6283341" y="0"/>
                </a:lnTo>
                <a:lnTo>
                  <a:pt x="6283341" y="4095548"/>
                </a:lnTo>
                <a:lnTo>
                  <a:pt x="0" y="4095548"/>
                </a:lnTo>
                <a:lnTo>
                  <a:pt x="0" y="0"/>
                </a:lnTo>
                <a:close/>
              </a:path>
            </a:pathLst>
          </a:custGeom>
          <a:blipFill>
            <a:blip r:embed="rId4"/>
            <a:stretch>
              <a:fillRect l="0" t="0" r="0" b="0"/>
            </a:stretch>
          </a:blipFill>
        </p:spPr>
      </p:sp>
      <p:grpSp>
        <p:nvGrpSpPr>
          <p:cNvPr name="Group 19" id="19"/>
          <p:cNvGrpSpPr/>
          <p:nvPr/>
        </p:nvGrpSpPr>
        <p:grpSpPr>
          <a:xfrm rot="5400000">
            <a:off x="6830070" y="2887729"/>
            <a:ext cx="1256342" cy="1099299"/>
            <a:chOff x="0" y="0"/>
            <a:chExt cx="812800" cy="711200"/>
          </a:xfrm>
        </p:grpSpPr>
        <p:sp>
          <p:nvSpPr>
            <p:cNvPr name="Freeform 20" id="20"/>
            <p:cNvSpPr/>
            <p:nvPr/>
          </p:nvSpPr>
          <p:spPr>
            <a:xfrm flipH="false" flipV="false" rot="0">
              <a:off x="96995" y="143044"/>
              <a:ext cx="618810" cy="568156"/>
            </a:xfrm>
            <a:custGeom>
              <a:avLst/>
              <a:gdLst/>
              <a:ahLst/>
              <a:cxnLst/>
              <a:rect r="r" b="b" t="t" l="l"/>
              <a:pathLst>
                <a:path h="568156" w="618810">
                  <a:moveTo>
                    <a:pt x="431699" y="70970"/>
                  </a:moveTo>
                  <a:lnTo>
                    <a:pt x="593511" y="354142"/>
                  </a:lnTo>
                  <a:cubicBezTo>
                    <a:pt x="618810" y="398415"/>
                    <a:pt x="618628" y="452807"/>
                    <a:pt x="593034" y="496910"/>
                  </a:cubicBezTo>
                  <a:cubicBezTo>
                    <a:pt x="567441" y="541012"/>
                    <a:pt x="520305" y="568156"/>
                    <a:pt x="469314" y="568156"/>
                  </a:cubicBezTo>
                  <a:lnTo>
                    <a:pt x="149496" y="568156"/>
                  </a:lnTo>
                  <a:cubicBezTo>
                    <a:pt x="98505" y="568156"/>
                    <a:pt x="51369" y="541012"/>
                    <a:pt x="25776" y="496910"/>
                  </a:cubicBezTo>
                  <a:cubicBezTo>
                    <a:pt x="182" y="452807"/>
                    <a:pt x="0" y="398415"/>
                    <a:pt x="25299" y="354142"/>
                  </a:cubicBezTo>
                  <a:lnTo>
                    <a:pt x="187111" y="70970"/>
                  </a:lnTo>
                  <a:cubicBezTo>
                    <a:pt x="212189" y="27084"/>
                    <a:pt x="258859" y="0"/>
                    <a:pt x="309405" y="0"/>
                  </a:cubicBezTo>
                  <a:cubicBezTo>
                    <a:pt x="359951" y="0"/>
                    <a:pt x="406621" y="27084"/>
                    <a:pt x="431699" y="70970"/>
                  </a:cubicBezTo>
                  <a:close/>
                </a:path>
              </a:pathLst>
            </a:custGeom>
            <a:solidFill>
              <a:srgbClr val="CCD5AE"/>
            </a:solidFill>
            <a:ln w="95250" cap="rnd">
              <a:solidFill>
                <a:srgbClr val="7F664F"/>
              </a:solidFill>
              <a:prstDash val="solid"/>
              <a:round/>
            </a:ln>
          </p:spPr>
        </p:sp>
        <p:sp>
          <p:nvSpPr>
            <p:cNvPr name="TextBox 21" id="21"/>
            <p:cNvSpPr txBox="true"/>
            <p:nvPr/>
          </p:nvSpPr>
          <p:spPr>
            <a:xfrm>
              <a:off x="127000" y="320675"/>
              <a:ext cx="558800" cy="339725"/>
            </a:xfrm>
            <a:prstGeom prst="rect">
              <a:avLst/>
            </a:prstGeom>
          </p:spPr>
          <p:txBody>
            <a:bodyPr anchor="ctr" rtlCol="false" tIns="50800" lIns="50800" bIns="50800" rIns="50800"/>
            <a:lstStyle/>
            <a:p>
              <a:pPr algn="ctr">
                <a:lnSpc>
                  <a:spcPts val="1603"/>
                </a:lnSpc>
              </a:pPr>
            </a:p>
          </p:txBody>
        </p:sp>
      </p:grpSp>
      <p:sp>
        <p:nvSpPr>
          <p:cNvPr name="Freeform 22" id="22"/>
          <p:cNvSpPr/>
          <p:nvPr/>
        </p:nvSpPr>
        <p:spPr>
          <a:xfrm flipH="false" flipV="false" rot="0">
            <a:off x="4361379" y="4845763"/>
            <a:ext cx="13636028" cy="5169139"/>
          </a:xfrm>
          <a:custGeom>
            <a:avLst/>
            <a:gdLst/>
            <a:ahLst/>
            <a:cxnLst/>
            <a:rect r="r" b="b" t="t" l="l"/>
            <a:pathLst>
              <a:path h="5169139" w="13636028">
                <a:moveTo>
                  <a:pt x="0" y="0"/>
                </a:moveTo>
                <a:lnTo>
                  <a:pt x="13636028" y="0"/>
                </a:lnTo>
                <a:lnTo>
                  <a:pt x="13636028" y="5169139"/>
                </a:lnTo>
                <a:lnTo>
                  <a:pt x="0" y="5169139"/>
                </a:lnTo>
                <a:lnTo>
                  <a:pt x="0" y="0"/>
                </a:lnTo>
                <a:close/>
              </a:path>
            </a:pathLst>
          </a:custGeom>
          <a:blipFill>
            <a:blip r:embed="rId5"/>
            <a:stretch>
              <a:fillRect l="0" t="-5189" r="0" b="0"/>
            </a:stretch>
          </a:blipFill>
        </p:spPr>
      </p:sp>
      <p:sp>
        <p:nvSpPr>
          <p:cNvPr name="TextBox 23" id="23"/>
          <p:cNvSpPr txBox="true"/>
          <p:nvPr/>
        </p:nvSpPr>
        <p:spPr>
          <a:xfrm rot="0">
            <a:off x="3425383" y="594382"/>
            <a:ext cx="14159592" cy="679450"/>
          </a:xfrm>
          <a:prstGeom prst="rect">
            <a:avLst/>
          </a:prstGeom>
        </p:spPr>
        <p:txBody>
          <a:bodyPr anchor="t" rtlCol="false" tIns="0" lIns="0" bIns="0" rIns="0">
            <a:spAutoFit/>
          </a:bodyPr>
          <a:lstStyle/>
          <a:p>
            <a:pPr algn="ctr">
              <a:lnSpc>
                <a:spcPts val="5599"/>
              </a:lnSpc>
            </a:pPr>
            <a:r>
              <a:rPr lang="en-US" b="true" sz="3999">
                <a:solidFill>
                  <a:srgbClr val="7F664F"/>
                </a:solidFill>
                <a:latin typeface="Courier Prime Bold"/>
                <a:ea typeface="Courier Prime Bold"/>
                <a:cs typeface="Courier Prime Bold"/>
                <a:sym typeface="Courier Prime Bold"/>
              </a:rPr>
              <a:t>LOAD DATASET! - EXPLORATORY DATA ANALYSIS ✨</a:t>
            </a:r>
          </a:p>
        </p:txBody>
      </p:sp>
      <p:sp>
        <p:nvSpPr>
          <p:cNvPr name="TextBox 24" id="24"/>
          <p:cNvSpPr txBox="true"/>
          <p:nvPr/>
        </p:nvSpPr>
        <p:spPr>
          <a:xfrm rot="0">
            <a:off x="8007890" y="2103143"/>
            <a:ext cx="9800495" cy="2465832"/>
          </a:xfrm>
          <a:prstGeom prst="rect">
            <a:avLst/>
          </a:prstGeom>
        </p:spPr>
        <p:txBody>
          <a:bodyPr anchor="t" rtlCol="false" tIns="0" lIns="0" bIns="0" rIns="0">
            <a:spAutoFit/>
          </a:bodyPr>
          <a:lstStyle/>
          <a:p>
            <a:pPr algn="just">
              <a:lnSpc>
                <a:spcPts val="4914"/>
              </a:lnSpc>
            </a:pPr>
            <a:r>
              <a:rPr lang="en-US" sz="3900">
                <a:solidFill>
                  <a:srgbClr val="7F664F"/>
                </a:solidFill>
                <a:latin typeface="Clear Sans"/>
                <a:ea typeface="Clear Sans"/>
                <a:cs typeface="Clear Sans"/>
                <a:sym typeface="Clear Sans"/>
              </a:rPr>
              <a:t>In this Data Science Salaries there are several Input Variables, I took only 10 rows from the feature and target data that has been merged into the DataFrame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DAGdjSJP3Sg</dc:identifier>
  <dcterms:modified xsi:type="dcterms:W3CDTF">2011-08-01T06:04:30Z</dcterms:modified>
  <cp:revision>1</cp:revision>
  <dc:title>Data Science Salaries Classification 2023</dc:title>
</cp:coreProperties>
</file>